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diagrams/layout5.xml" ContentType="application/vnd.openxmlformats-officedocument.drawingml.diagramLayout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diagrams/quickStyle1.xml" ContentType="application/vnd.openxmlformats-officedocument.drawingml.diagramStyl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layout4.xml" ContentType="application/vnd.openxmlformats-officedocument.drawingml.diagramLayout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31.xml" ContentType="application/vnd.openxmlformats-officedocument.presentationml.notesSlide+xml"/>
  <Override PartName="/ppt/diagrams/data5.xml" ContentType="application/vnd.openxmlformats-officedocument.drawingml.diagramData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281" r:id="rId3"/>
    <p:sldId id="257" r:id="rId4"/>
    <p:sldId id="258" r:id="rId5"/>
    <p:sldId id="259" r:id="rId6"/>
    <p:sldId id="260" r:id="rId7"/>
    <p:sldId id="289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282" r:id="rId20"/>
    <p:sldId id="283" r:id="rId21"/>
    <p:sldId id="284" r:id="rId22"/>
    <p:sldId id="285" r:id="rId23"/>
    <p:sldId id="286" r:id="rId24"/>
    <p:sldId id="287" r:id="rId25"/>
    <p:sldId id="262" r:id="rId26"/>
    <p:sldId id="263" r:id="rId27"/>
    <p:sldId id="265" r:id="rId28"/>
    <p:sldId id="266" r:id="rId29"/>
    <p:sldId id="279" r:id="rId30"/>
    <p:sldId id="267" r:id="rId31"/>
    <p:sldId id="268" r:id="rId32"/>
    <p:sldId id="269" r:id="rId33"/>
    <p:sldId id="270" r:id="rId34"/>
    <p:sldId id="271" r:id="rId35"/>
    <p:sldId id="280" r:id="rId36"/>
    <p:sldId id="273" r:id="rId37"/>
    <p:sldId id="272" r:id="rId38"/>
    <p:sldId id="274" r:id="rId39"/>
    <p:sldId id="275" r:id="rId40"/>
    <p:sldId id="276" r:id="rId41"/>
    <p:sldId id="277" r:id="rId42"/>
    <p:sldId id="278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0112F6-0604-4942-A963-5A62EA04B5AA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E730F4-06F9-493C-9B8E-A1895713C673}">
      <dgm:prSet phldrT="[Texto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s-SV" sz="2000" dirty="0" smtClean="0">
              <a:solidFill>
                <a:schemeClr val="tx1"/>
              </a:solidFill>
            </a:rPr>
            <a:t>Costumbre</a:t>
          </a:r>
          <a:endParaRPr lang="en-US" sz="2000" dirty="0">
            <a:solidFill>
              <a:schemeClr val="tx1"/>
            </a:solidFill>
          </a:endParaRPr>
        </a:p>
      </dgm:t>
    </dgm:pt>
    <dgm:pt modelId="{80DCD095-5F4A-496A-8304-AAAED924B5D0}" type="parTrans" cxnId="{F3916DAA-C937-44BF-BEB6-2826B4C0C3EC}">
      <dgm:prSet/>
      <dgm:spPr/>
      <dgm:t>
        <a:bodyPr/>
        <a:lstStyle/>
        <a:p>
          <a:endParaRPr lang="en-US"/>
        </a:p>
      </dgm:t>
    </dgm:pt>
    <dgm:pt modelId="{A82D16B6-6614-41BA-979E-DFA0ED10FFAD}" type="sibTrans" cxnId="{F3916DAA-C937-44BF-BEB6-2826B4C0C3EC}">
      <dgm:prSet/>
      <dgm:spPr/>
      <dgm:t>
        <a:bodyPr/>
        <a:lstStyle/>
        <a:p>
          <a:endParaRPr lang="en-US"/>
        </a:p>
      </dgm:t>
    </dgm:pt>
    <dgm:pt modelId="{37D1859B-20B0-4485-BD82-AEE4B85BD00C}">
      <dgm:prSet phldrT="[Texto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s-SV" sz="1600" dirty="0" smtClean="0">
              <a:solidFill>
                <a:schemeClr val="tx1"/>
              </a:solidFill>
            </a:rPr>
            <a:t>Elemento materia</a:t>
          </a:r>
        </a:p>
        <a:p>
          <a:r>
            <a:rPr lang="es-SV" sz="1600" i="1" dirty="0" err="1" smtClean="0">
              <a:solidFill>
                <a:schemeClr val="tx1"/>
              </a:solidFill>
            </a:rPr>
            <a:t>Inveterata</a:t>
          </a:r>
          <a:r>
            <a:rPr lang="es-SV" sz="1600" i="1" dirty="0" smtClean="0">
              <a:solidFill>
                <a:schemeClr val="tx1"/>
              </a:solidFill>
            </a:rPr>
            <a:t>  </a:t>
          </a:r>
          <a:r>
            <a:rPr lang="es-SV" sz="1600" i="1" dirty="0" err="1" smtClean="0">
              <a:solidFill>
                <a:schemeClr val="tx1"/>
              </a:solidFill>
            </a:rPr>
            <a:t>consuetudo</a:t>
          </a:r>
          <a:endParaRPr lang="en-US" sz="1600" i="1" dirty="0">
            <a:solidFill>
              <a:schemeClr val="tx1"/>
            </a:solidFill>
          </a:endParaRPr>
        </a:p>
      </dgm:t>
    </dgm:pt>
    <dgm:pt modelId="{486B6CC9-A61C-4520-B2F8-D3E7C60094E5}" type="parTrans" cxnId="{E83C87EA-00BA-4D19-BD9A-FD895DDF4BC5}">
      <dgm:prSet/>
      <dgm:spPr/>
      <dgm:t>
        <a:bodyPr/>
        <a:lstStyle/>
        <a:p>
          <a:endParaRPr lang="en-US"/>
        </a:p>
      </dgm:t>
    </dgm:pt>
    <dgm:pt modelId="{1F308C24-B2E7-40D7-9FE3-609DE2E4BCAA}" type="sibTrans" cxnId="{E83C87EA-00BA-4D19-BD9A-FD895DDF4BC5}">
      <dgm:prSet/>
      <dgm:spPr/>
      <dgm:t>
        <a:bodyPr/>
        <a:lstStyle/>
        <a:p>
          <a:endParaRPr lang="en-US"/>
        </a:p>
      </dgm:t>
    </dgm:pt>
    <dgm:pt modelId="{4DF098AB-4D14-4E25-91BF-AA4DE790AB10}">
      <dgm:prSet phldrT="[Texto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s-SV" sz="1600" dirty="0" smtClean="0">
              <a:solidFill>
                <a:schemeClr val="tx1"/>
              </a:solidFill>
            </a:rPr>
            <a:t>Practica repetida de  un comportamiento de forma  constante  durante un tiempo suficiente.</a:t>
          </a:r>
          <a:endParaRPr lang="en-US" sz="1600" dirty="0">
            <a:solidFill>
              <a:schemeClr val="tx1"/>
            </a:solidFill>
          </a:endParaRPr>
        </a:p>
      </dgm:t>
    </dgm:pt>
    <dgm:pt modelId="{193DDB4D-7A6D-4DB4-9D22-0B3A41A58EB4}" type="parTrans" cxnId="{582E3963-5FF8-40EF-BD3D-51FC45517F92}">
      <dgm:prSet/>
      <dgm:spPr/>
      <dgm:t>
        <a:bodyPr/>
        <a:lstStyle/>
        <a:p>
          <a:endParaRPr lang="en-US"/>
        </a:p>
      </dgm:t>
    </dgm:pt>
    <dgm:pt modelId="{0F5A3EAA-B81B-4F38-BF44-092A57C5230A}" type="sibTrans" cxnId="{582E3963-5FF8-40EF-BD3D-51FC45517F92}">
      <dgm:prSet/>
      <dgm:spPr/>
      <dgm:t>
        <a:bodyPr/>
        <a:lstStyle/>
        <a:p>
          <a:endParaRPr lang="en-US"/>
        </a:p>
      </dgm:t>
    </dgm:pt>
    <dgm:pt modelId="{573F32F7-8C9A-48B3-BE19-C8DE6A61EA1C}">
      <dgm:prSet phldrT="[Texto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s-SV" sz="1600" dirty="0" smtClean="0">
              <a:solidFill>
                <a:schemeClr val="tx1"/>
              </a:solidFill>
            </a:rPr>
            <a:t>Elemento espiritual</a:t>
          </a:r>
        </a:p>
        <a:p>
          <a:r>
            <a:rPr lang="es-SV" sz="1600" i="1" dirty="0" err="1" smtClean="0">
              <a:solidFill>
                <a:schemeClr val="tx1"/>
              </a:solidFill>
            </a:rPr>
            <a:t>Opinio</a:t>
          </a:r>
          <a:r>
            <a:rPr lang="es-SV" sz="1600" i="1" dirty="0" smtClean="0">
              <a:solidFill>
                <a:schemeClr val="tx1"/>
              </a:solidFill>
            </a:rPr>
            <a:t> iuris </a:t>
          </a:r>
          <a:r>
            <a:rPr lang="es-SV" sz="1600" i="1" dirty="0" err="1" smtClean="0">
              <a:solidFill>
                <a:schemeClr val="tx1"/>
              </a:solidFill>
            </a:rPr>
            <a:t>sive</a:t>
          </a:r>
          <a:r>
            <a:rPr lang="es-SV" sz="1600" i="1" dirty="0" smtClean="0">
              <a:solidFill>
                <a:schemeClr val="tx1"/>
              </a:solidFill>
            </a:rPr>
            <a:t>  </a:t>
          </a:r>
          <a:r>
            <a:rPr lang="es-SV" sz="1600" i="1" dirty="0" err="1" smtClean="0">
              <a:solidFill>
                <a:schemeClr val="tx1"/>
              </a:solidFill>
            </a:rPr>
            <a:t>necessitatis</a:t>
          </a:r>
          <a:endParaRPr lang="en-US" sz="1600" i="1" dirty="0">
            <a:solidFill>
              <a:schemeClr val="tx1"/>
            </a:solidFill>
          </a:endParaRPr>
        </a:p>
      </dgm:t>
    </dgm:pt>
    <dgm:pt modelId="{443DB19C-5FF4-45AB-B50C-DE0442C9E186}" type="parTrans" cxnId="{1956E5A2-6DF4-41D9-A20E-5C5EA432B78A}">
      <dgm:prSet/>
      <dgm:spPr/>
      <dgm:t>
        <a:bodyPr/>
        <a:lstStyle/>
        <a:p>
          <a:endParaRPr lang="en-US"/>
        </a:p>
      </dgm:t>
    </dgm:pt>
    <dgm:pt modelId="{DE0CB0BD-74B4-4247-A670-510D3CA33562}" type="sibTrans" cxnId="{1956E5A2-6DF4-41D9-A20E-5C5EA432B78A}">
      <dgm:prSet/>
      <dgm:spPr/>
      <dgm:t>
        <a:bodyPr/>
        <a:lstStyle/>
        <a:p>
          <a:endParaRPr lang="en-US"/>
        </a:p>
      </dgm:t>
    </dgm:pt>
    <dgm:pt modelId="{169C1537-2FEF-4840-98C5-D67282132A0E}">
      <dgm:prSet phldrT="[Texto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s-SV" sz="1600" dirty="0" smtClean="0">
              <a:solidFill>
                <a:schemeClr val="tx1"/>
              </a:solidFill>
            </a:rPr>
            <a:t>Estado psicológico de convencimiento que la conducta se realiza por que es obligatoria</a:t>
          </a:r>
          <a:endParaRPr lang="en-US" sz="1600" dirty="0">
            <a:solidFill>
              <a:schemeClr val="tx1"/>
            </a:solidFill>
          </a:endParaRPr>
        </a:p>
      </dgm:t>
    </dgm:pt>
    <dgm:pt modelId="{CC066A01-F176-4F99-80E3-849B6E2811EB}" type="parTrans" cxnId="{E0FEA866-5C1C-44D2-AADF-B5F5AC7A1ABF}">
      <dgm:prSet/>
      <dgm:spPr/>
      <dgm:t>
        <a:bodyPr/>
        <a:lstStyle/>
        <a:p>
          <a:endParaRPr lang="en-US"/>
        </a:p>
      </dgm:t>
    </dgm:pt>
    <dgm:pt modelId="{28B80EF1-6D8F-4FE3-9ADD-EBB2A757D2FE}" type="sibTrans" cxnId="{E0FEA866-5C1C-44D2-AADF-B5F5AC7A1ABF}">
      <dgm:prSet/>
      <dgm:spPr/>
      <dgm:t>
        <a:bodyPr/>
        <a:lstStyle/>
        <a:p>
          <a:endParaRPr lang="en-US"/>
        </a:p>
      </dgm:t>
    </dgm:pt>
    <dgm:pt modelId="{FC631946-897F-4EA7-8579-798606EF4DFE}" type="pres">
      <dgm:prSet presAssocID="{BB0112F6-0604-4942-A963-5A62EA04B5A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D0C902BD-4BB4-4C75-A4D0-767AA884F554}" type="pres">
      <dgm:prSet presAssocID="{88E730F4-06F9-493C-9B8E-A1895713C673}" presName="root1" presStyleCnt="0"/>
      <dgm:spPr/>
    </dgm:pt>
    <dgm:pt modelId="{CFFA5A3D-FD50-4A95-9B3F-52C3AB810416}" type="pres">
      <dgm:prSet presAssocID="{88E730F4-06F9-493C-9B8E-A1895713C673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99C4E6-C8D0-46A3-B4F7-D92850918588}" type="pres">
      <dgm:prSet presAssocID="{88E730F4-06F9-493C-9B8E-A1895713C673}" presName="level2hierChild" presStyleCnt="0"/>
      <dgm:spPr/>
    </dgm:pt>
    <dgm:pt modelId="{4973B60E-7533-45EE-B6DD-5EE0C69F7188}" type="pres">
      <dgm:prSet presAssocID="{486B6CC9-A61C-4520-B2F8-D3E7C60094E5}" presName="conn2-1" presStyleLbl="parChTrans1D2" presStyleIdx="0" presStyleCnt="2"/>
      <dgm:spPr/>
      <dgm:t>
        <a:bodyPr/>
        <a:lstStyle/>
        <a:p>
          <a:endParaRPr lang="es-SV"/>
        </a:p>
      </dgm:t>
    </dgm:pt>
    <dgm:pt modelId="{232538F4-3D8F-4BF0-AFA3-7E004DF1C5AF}" type="pres">
      <dgm:prSet presAssocID="{486B6CC9-A61C-4520-B2F8-D3E7C60094E5}" presName="connTx" presStyleLbl="parChTrans1D2" presStyleIdx="0" presStyleCnt="2"/>
      <dgm:spPr/>
      <dgm:t>
        <a:bodyPr/>
        <a:lstStyle/>
        <a:p>
          <a:endParaRPr lang="es-SV"/>
        </a:p>
      </dgm:t>
    </dgm:pt>
    <dgm:pt modelId="{49A64CF4-CB86-4406-9C89-E8C11050C2D3}" type="pres">
      <dgm:prSet presAssocID="{37D1859B-20B0-4485-BD82-AEE4B85BD00C}" presName="root2" presStyleCnt="0"/>
      <dgm:spPr/>
    </dgm:pt>
    <dgm:pt modelId="{22357C9E-F66D-4F6E-A3F9-924B20BBB7B2}" type="pres">
      <dgm:prSet presAssocID="{37D1859B-20B0-4485-BD82-AEE4B85BD00C}" presName="LevelTwoTextNode" presStyleLbl="node2" presStyleIdx="0" presStyleCnt="2" custScaleY="126543" custLinFactNeighborX="27" custLinFactNeighborY="-126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4620D1-C735-46D5-ADD7-1DD901032F4F}" type="pres">
      <dgm:prSet presAssocID="{37D1859B-20B0-4485-BD82-AEE4B85BD00C}" presName="level3hierChild" presStyleCnt="0"/>
      <dgm:spPr/>
    </dgm:pt>
    <dgm:pt modelId="{2F30BC8B-A073-4EA6-8ADE-B0795913BDB4}" type="pres">
      <dgm:prSet presAssocID="{193DDB4D-7A6D-4DB4-9D22-0B3A41A58EB4}" presName="conn2-1" presStyleLbl="parChTrans1D3" presStyleIdx="0" presStyleCnt="2"/>
      <dgm:spPr/>
      <dgm:t>
        <a:bodyPr/>
        <a:lstStyle/>
        <a:p>
          <a:endParaRPr lang="es-SV"/>
        </a:p>
      </dgm:t>
    </dgm:pt>
    <dgm:pt modelId="{0DA9C247-0470-4F67-915C-B0B9E5357BBE}" type="pres">
      <dgm:prSet presAssocID="{193DDB4D-7A6D-4DB4-9D22-0B3A41A58EB4}" presName="connTx" presStyleLbl="parChTrans1D3" presStyleIdx="0" presStyleCnt="2"/>
      <dgm:spPr/>
      <dgm:t>
        <a:bodyPr/>
        <a:lstStyle/>
        <a:p>
          <a:endParaRPr lang="es-SV"/>
        </a:p>
      </dgm:t>
    </dgm:pt>
    <dgm:pt modelId="{B4D78927-26B3-45C4-9FDB-B536DB9D7195}" type="pres">
      <dgm:prSet presAssocID="{4DF098AB-4D14-4E25-91BF-AA4DE790AB10}" presName="root2" presStyleCnt="0"/>
      <dgm:spPr/>
    </dgm:pt>
    <dgm:pt modelId="{81AB7FDF-9B2D-49E2-B1DE-5EA4CB29666F}" type="pres">
      <dgm:prSet presAssocID="{4DF098AB-4D14-4E25-91BF-AA4DE790AB10}" presName="LevelTwoTextNode" presStyleLbl="node3" presStyleIdx="0" presStyleCnt="2" custScaleY="157804" custLinFactNeighborX="-49" custLinFactNeighborY="-103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134D63-26A0-4DC0-BF30-95A863321019}" type="pres">
      <dgm:prSet presAssocID="{4DF098AB-4D14-4E25-91BF-AA4DE790AB10}" presName="level3hierChild" presStyleCnt="0"/>
      <dgm:spPr/>
    </dgm:pt>
    <dgm:pt modelId="{8A35DD1E-41DE-4D83-8434-2E37A2123373}" type="pres">
      <dgm:prSet presAssocID="{443DB19C-5FF4-45AB-B50C-DE0442C9E186}" presName="conn2-1" presStyleLbl="parChTrans1D2" presStyleIdx="1" presStyleCnt="2"/>
      <dgm:spPr/>
      <dgm:t>
        <a:bodyPr/>
        <a:lstStyle/>
        <a:p>
          <a:endParaRPr lang="es-SV"/>
        </a:p>
      </dgm:t>
    </dgm:pt>
    <dgm:pt modelId="{EE30D05A-9FF2-410B-8165-FE3BDA38B226}" type="pres">
      <dgm:prSet presAssocID="{443DB19C-5FF4-45AB-B50C-DE0442C9E186}" presName="connTx" presStyleLbl="parChTrans1D2" presStyleIdx="1" presStyleCnt="2"/>
      <dgm:spPr/>
      <dgm:t>
        <a:bodyPr/>
        <a:lstStyle/>
        <a:p>
          <a:endParaRPr lang="es-SV"/>
        </a:p>
      </dgm:t>
    </dgm:pt>
    <dgm:pt modelId="{DBE75B05-F9F4-4838-8938-A3C9674356BA}" type="pres">
      <dgm:prSet presAssocID="{573F32F7-8C9A-48B3-BE19-C8DE6A61EA1C}" presName="root2" presStyleCnt="0"/>
      <dgm:spPr/>
    </dgm:pt>
    <dgm:pt modelId="{B1A6BD06-66C9-485B-A831-217D1DFF9E53}" type="pres">
      <dgm:prSet presAssocID="{573F32F7-8C9A-48B3-BE19-C8DE6A61EA1C}" presName="LevelTwoTextNode" presStyleLbl="node2" presStyleIdx="1" presStyleCnt="2" custScaleY="126652" custLinFactNeighborX="27" custLinFactNeighborY="2336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311B7D-B605-4266-8116-F9EC078E6F29}" type="pres">
      <dgm:prSet presAssocID="{573F32F7-8C9A-48B3-BE19-C8DE6A61EA1C}" presName="level3hierChild" presStyleCnt="0"/>
      <dgm:spPr/>
    </dgm:pt>
    <dgm:pt modelId="{29F0BE7B-B82D-4EE7-8B86-825FC8E84B4F}" type="pres">
      <dgm:prSet presAssocID="{CC066A01-F176-4F99-80E3-849B6E2811EB}" presName="conn2-1" presStyleLbl="parChTrans1D3" presStyleIdx="1" presStyleCnt="2"/>
      <dgm:spPr/>
      <dgm:t>
        <a:bodyPr/>
        <a:lstStyle/>
        <a:p>
          <a:endParaRPr lang="es-SV"/>
        </a:p>
      </dgm:t>
    </dgm:pt>
    <dgm:pt modelId="{50B96822-1EB5-4C2F-A702-A640271DFACD}" type="pres">
      <dgm:prSet presAssocID="{CC066A01-F176-4F99-80E3-849B6E2811EB}" presName="connTx" presStyleLbl="parChTrans1D3" presStyleIdx="1" presStyleCnt="2"/>
      <dgm:spPr/>
      <dgm:t>
        <a:bodyPr/>
        <a:lstStyle/>
        <a:p>
          <a:endParaRPr lang="es-SV"/>
        </a:p>
      </dgm:t>
    </dgm:pt>
    <dgm:pt modelId="{78776B22-57EA-4F2F-A10C-7EF686E60D6B}" type="pres">
      <dgm:prSet presAssocID="{169C1537-2FEF-4840-98C5-D67282132A0E}" presName="root2" presStyleCnt="0"/>
      <dgm:spPr/>
    </dgm:pt>
    <dgm:pt modelId="{D658FBEB-BD41-4546-93C0-5193943789BC}" type="pres">
      <dgm:prSet presAssocID="{169C1537-2FEF-4840-98C5-D67282132A0E}" presName="LevelTwoTextNode" presStyleLbl="node3" presStyleIdx="1" presStyleCnt="2" custScaleY="146587" custLinFactNeighborX="-49" custLinFactNeighborY="16705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E0973AC4-8695-4D9D-A9BF-9CB474EA16D4}" type="pres">
      <dgm:prSet presAssocID="{169C1537-2FEF-4840-98C5-D67282132A0E}" presName="level3hierChild" presStyleCnt="0"/>
      <dgm:spPr/>
    </dgm:pt>
  </dgm:ptLst>
  <dgm:cxnLst>
    <dgm:cxn modelId="{D94909FD-4675-40D5-AECE-7B3156B7A533}" type="presOf" srcId="{BB0112F6-0604-4942-A963-5A62EA04B5AA}" destId="{FC631946-897F-4EA7-8579-798606EF4DFE}" srcOrd="0" destOrd="0" presId="urn:microsoft.com/office/officeart/2005/8/layout/hierarchy2"/>
    <dgm:cxn modelId="{5FE38A72-14D3-4536-B1A2-96705AB2E0E9}" type="presOf" srcId="{486B6CC9-A61C-4520-B2F8-D3E7C60094E5}" destId="{232538F4-3D8F-4BF0-AFA3-7E004DF1C5AF}" srcOrd="1" destOrd="0" presId="urn:microsoft.com/office/officeart/2005/8/layout/hierarchy2"/>
    <dgm:cxn modelId="{04C37990-E7EA-4DB5-B0BD-36C23EA6CB63}" type="presOf" srcId="{4DF098AB-4D14-4E25-91BF-AA4DE790AB10}" destId="{81AB7FDF-9B2D-49E2-B1DE-5EA4CB29666F}" srcOrd="0" destOrd="0" presId="urn:microsoft.com/office/officeart/2005/8/layout/hierarchy2"/>
    <dgm:cxn modelId="{F3916DAA-C937-44BF-BEB6-2826B4C0C3EC}" srcId="{BB0112F6-0604-4942-A963-5A62EA04B5AA}" destId="{88E730F4-06F9-493C-9B8E-A1895713C673}" srcOrd="0" destOrd="0" parTransId="{80DCD095-5F4A-496A-8304-AAAED924B5D0}" sibTransId="{A82D16B6-6614-41BA-979E-DFA0ED10FFAD}"/>
    <dgm:cxn modelId="{57D3A06C-53DB-4BA3-B735-D83C91030622}" type="presOf" srcId="{CC066A01-F176-4F99-80E3-849B6E2811EB}" destId="{29F0BE7B-B82D-4EE7-8B86-825FC8E84B4F}" srcOrd="0" destOrd="0" presId="urn:microsoft.com/office/officeart/2005/8/layout/hierarchy2"/>
    <dgm:cxn modelId="{1956E5A2-6DF4-41D9-A20E-5C5EA432B78A}" srcId="{88E730F4-06F9-493C-9B8E-A1895713C673}" destId="{573F32F7-8C9A-48B3-BE19-C8DE6A61EA1C}" srcOrd="1" destOrd="0" parTransId="{443DB19C-5FF4-45AB-B50C-DE0442C9E186}" sibTransId="{DE0CB0BD-74B4-4247-A670-510D3CA33562}"/>
    <dgm:cxn modelId="{E5727DB6-9277-4AAD-A405-68DE575F1FB6}" type="presOf" srcId="{573F32F7-8C9A-48B3-BE19-C8DE6A61EA1C}" destId="{B1A6BD06-66C9-485B-A831-217D1DFF9E53}" srcOrd="0" destOrd="0" presId="urn:microsoft.com/office/officeart/2005/8/layout/hierarchy2"/>
    <dgm:cxn modelId="{E0FEA866-5C1C-44D2-AADF-B5F5AC7A1ABF}" srcId="{573F32F7-8C9A-48B3-BE19-C8DE6A61EA1C}" destId="{169C1537-2FEF-4840-98C5-D67282132A0E}" srcOrd="0" destOrd="0" parTransId="{CC066A01-F176-4F99-80E3-849B6E2811EB}" sibTransId="{28B80EF1-6D8F-4FE3-9ADD-EBB2A757D2FE}"/>
    <dgm:cxn modelId="{E83C87EA-00BA-4D19-BD9A-FD895DDF4BC5}" srcId="{88E730F4-06F9-493C-9B8E-A1895713C673}" destId="{37D1859B-20B0-4485-BD82-AEE4B85BD00C}" srcOrd="0" destOrd="0" parTransId="{486B6CC9-A61C-4520-B2F8-D3E7C60094E5}" sibTransId="{1F308C24-B2E7-40D7-9FE3-609DE2E4BCAA}"/>
    <dgm:cxn modelId="{65BB5681-3E71-483E-A26A-A0D4FD7915E4}" type="presOf" srcId="{443DB19C-5FF4-45AB-B50C-DE0442C9E186}" destId="{EE30D05A-9FF2-410B-8165-FE3BDA38B226}" srcOrd="1" destOrd="0" presId="urn:microsoft.com/office/officeart/2005/8/layout/hierarchy2"/>
    <dgm:cxn modelId="{F8285B04-6842-4EF9-8BF1-72326F59D7DB}" type="presOf" srcId="{486B6CC9-A61C-4520-B2F8-D3E7C60094E5}" destId="{4973B60E-7533-45EE-B6DD-5EE0C69F7188}" srcOrd="0" destOrd="0" presId="urn:microsoft.com/office/officeart/2005/8/layout/hierarchy2"/>
    <dgm:cxn modelId="{277721D2-2E96-41FB-8A33-F6EE3A9246B1}" type="presOf" srcId="{37D1859B-20B0-4485-BD82-AEE4B85BD00C}" destId="{22357C9E-F66D-4F6E-A3F9-924B20BBB7B2}" srcOrd="0" destOrd="0" presId="urn:microsoft.com/office/officeart/2005/8/layout/hierarchy2"/>
    <dgm:cxn modelId="{F6BFD293-8283-4A9F-9D55-F883641F428B}" type="presOf" srcId="{169C1537-2FEF-4840-98C5-D67282132A0E}" destId="{D658FBEB-BD41-4546-93C0-5193943789BC}" srcOrd="0" destOrd="0" presId="urn:microsoft.com/office/officeart/2005/8/layout/hierarchy2"/>
    <dgm:cxn modelId="{02504A99-BA39-4044-B18F-E6606FB2CC5A}" type="presOf" srcId="{CC066A01-F176-4F99-80E3-849B6E2811EB}" destId="{50B96822-1EB5-4C2F-A702-A640271DFACD}" srcOrd="1" destOrd="0" presId="urn:microsoft.com/office/officeart/2005/8/layout/hierarchy2"/>
    <dgm:cxn modelId="{02630A01-4919-45FC-9AF2-F9DB8A68F6B6}" type="presOf" srcId="{443DB19C-5FF4-45AB-B50C-DE0442C9E186}" destId="{8A35DD1E-41DE-4D83-8434-2E37A2123373}" srcOrd="0" destOrd="0" presId="urn:microsoft.com/office/officeart/2005/8/layout/hierarchy2"/>
    <dgm:cxn modelId="{582E3963-5FF8-40EF-BD3D-51FC45517F92}" srcId="{37D1859B-20B0-4485-BD82-AEE4B85BD00C}" destId="{4DF098AB-4D14-4E25-91BF-AA4DE790AB10}" srcOrd="0" destOrd="0" parTransId="{193DDB4D-7A6D-4DB4-9D22-0B3A41A58EB4}" sibTransId="{0F5A3EAA-B81B-4F38-BF44-092A57C5230A}"/>
    <dgm:cxn modelId="{3C7B9E27-4903-4A8E-A504-C9DFECA41370}" type="presOf" srcId="{193DDB4D-7A6D-4DB4-9D22-0B3A41A58EB4}" destId="{2F30BC8B-A073-4EA6-8ADE-B0795913BDB4}" srcOrd="0" destOrd="0" presId="urn:microsoft.com/office/officeart/2005/8/layout/hierarchy2"/>
    <dgm:cxn modelId="{6124ED13-F227-4DE6-8ED9-23AB030FCDB0}" type="presOf" srcId="{88E730F4-06F9-493C-9B8E-A1895713C673}" destId="{CFFA5A3D-FD50-4A95-9B3F-52C3AB810416}" srcOrd="0" destOrd="0" presId="urn:microsoft.com/office/officeart/2005/8/layout/hierarchy2"/>
    <dgm:cxn modelId="{6F706149-7B20-454D-9F78-7C95CF034F59}" type="presOf" srcId="{193DDB4D-7A6D-4DB4-9D22-0B3A41A58EB4}" destId="{0DA9C247-0470-4F67-915C-B0B9E5357BBE}" srcOrd="1" destOrd="0" presId="urn:microsoft.com/office/officeart/2005/8/layout/hierarchy2"/>
    <dgm:cxn modelId="{24AC5A2F-ECB6-4CD5-93DD-122A0C90419C}" type="presParOf" srcId="{FC631946-897F-4EA7-8579-798606EF4DFE}" destId="{D0C902BD-4BB4-4C75-A4D0-767AA884F554}" srcOrd="0" destOrd="0" presId="urn:microsoft.com/office/officeart/2005/8/layout/hierarchy2"/>
    <dgm:cxn modelId="{A63C8512-D47A-43E0-A93E-B4D7B0E7A01D}" type="presParOf" srcId="{D0C902BD-4BB4-4C75-A4D0-767AA884F554}" destId="{CFFA5A3D-FD50-4A95-9B3F-52C3AB810416}" srcOrd="0" destOrd="0" presId="urn:microsoft.com/office/officeart/2005/8/layout/hierarchy2"/>
    <dgm:cxn modelId="{6F124E9E-E52A-4A96-AC8B-89D2529B0E86}" type="presParOf" srcId="{D0C902BD-4BB4-4C75-A4D0-767AA884F554}" destId="{BA99C4E6-C8D0-46A3-B4F7-D92850918588}" srcOrd="1" destOrd="0" presId="urn:microsoft.com/office/officeart/2005/8/layout/hierarchy2"/>
    <dgm:cxn modelId="{D88FF476-1887-4C59-AF29-82AE19BDF2E0}" type="presParOf" srcId="{BA99C4E6-C8D0-46A3-B4F7-D92850918588}" destId="{4973B60E-7533-45EE-B6DD-5EE0C69F7188}" srcOrd="0" destOrd="0" presId="urn:microsoft.com/office/officeart/2005/8/layout/hierarchy2"/>
    <dgm:cxn modelId="{9FA1F848-70EB-4E9F-A826-7B22EA7DEDB9}" type="presParOf" srcId="{4973B60E-7533-45EE-B6DD-5EE0C69F7188}" destId="{232538F4-3D8F-4BF0-AFA3-7E004DF1C5AF}" srcOrd="0" destOrd="0" presId="urn:microsoft.com/office/officeart/2005/8/layout/hierarchy2"/>
    <dgm:cxn modelId="{A65CDBC2-FB26-418C-86BF-840C57353800}" type="presParOf" srcId="{BA99C4E6-C8D0-46A3-B4F7-D92850918588}" destId="{49A64CF4-CB86-4406-9C89-E8C11050C2D3}" srcOrd="1" destOrd="0" presId="urn:microsoft.com/office/officeart/2005/8/layout/hierarchy2"/>
    <dgm:cxn modelId="{F1A29107-6DA4-41BC-BDD0-F4AF5A8EC519}" type="presParOf" srcId="{49A64CF4-CB86-4406-9C89-E8C11050C2D3}" destId="{22357C9E-F66D-4F6E-A3F9-924B20BBB7B2}" srcOrd="0" destOrd="0" presId="urn:microsoft.com/office/officeart/2005/8/layout/hierarchy2"/>
    <dgm:cxn modelId="{9A3FF89C-9A0C-492D-9F37-86FCF8A121D6}" type="presParOf" srcId="{49A64CF4-CB86-4406-9C89-E8C11050C2D3}" destId="{2E4620D1-C735-46D5-ADD7-1DD901032F4F}" srcOrd="1" destOrd="0" presId="urn:microsoft.com/office/officeart/2005/8/layout/hierarchy2"/>
    <dgm:cxn modelId="{C5B123DD-8EC5-4AD1-B78D-D007131AA702}" type="presParOf" srcId="{2E4620D1-C735-46D5-ADD7-1DD901032F4F}" destId="{2F30BC8B-A073-4EA6-8ADE-B0795913BDB4}" srcOrd="0" destOrd="0" presId="urn:microsoft.com/office/officeart/2005/8/layout/hierarchy2"/>
    <dgm:cxn modelId="{23F6CA48-6DFE-4339-A96E-EB394514F114}" type="presParOf" srcId="{2F30BC8B-A073-4EA6-8ADE-B0795913BDB4}" destId="{0DA9C247-0470-4F67-915C-B0B9E5357BBE}" srcOrd="0" destOrd="0" presId="urn:microsoft.com/office/officeart/2005/8/layout/hierarchy2"/>
    <dgm:cxn modelId="{82A3012A-077D-40A2-880C-6D43D4259232}" type="presParOf" srcId="{2E4620D1-C735-46D5-ADD7-1DD901032F4F}" destId="{B4D78927-26B3-45C4-9FDB-B536DB9D7195}" srcOrd="1" destOrd="0" presId="urn:microsoft.com/office/officeart/2005/8/layout/hierarchy2"/>
    <dgm:cxn modelId="{ADB3B0B0-5779-4AC8-82BE-83D277EC22A9}" type="presParOf" srcId="{B4D78927-26B3-45C4-9FDB-B536DB9D7195}" destId="{81AB7FDF-9B2D-49E2-B1DE-5EA4CB29666F}" srcOrd="0" destOrd="0" presId="urn:microsoft.com/office/officeart/2005/8/layout/hierarchy2"/>
    <dgm:cxn modelId="{ADF7607F-DDBB-4C28-81DE-B0B85027245C}" type="presParOf" srcId="{B4D78927-26B3-45C4-9FDB-B536DB9D7195}" destId="{64134D63-26A0-4DC0-BF30-95A863321019}" srcOrd="1" destOrd="0" presId="urn:microsoft.com/office/officeart/2005/8/layout/hierarchy2"/>
    <dgm:cxn modelId="{75F07512-1E1D-4221-8ACE-4E24C2537AEF}" type="presParOf" srcId="{BA99C4E6-C8D0-46A3-B4F7-D92850918588}" destId="{8A35DD1E-41DE-4D83-8434-2E37A2123373}" srcOrd="2" destOrd="0" presId="urn:microsoft.com/office/officeart/2005/8/layout/hierarchy2"/>
    <dgm:cxn modelId="{0C88C8C4-3EFF-430D-BB56-8B9766FC2898}" type="presParOf" srcId="{8A35DD1E-41DE-4D83-8434-2E37A2123373}" destId="{EE30D05A-9FF2-410B-8165-FE3BDA38B226}" srcOrd="0" destOrd="0" presId="urn:microsoft.com/office/officeart/2005/8/layout/hierarchy2"/>
    <dgm:cxn modelId="{1124A227-49FA-435B-8980-0E1B9CCBB552}" type="presParOf" srcId="{BA99C4E6-C8D0-46A3-B4F7-D92850918588}" destId="{DBE75B05-F9F4-4838-8938-A3C9674356BA}" srcOrd="3" destOrd="0" presId="urn:microsoft.com/office/officeart/2005/8/layout/hierarchy2"/>
    <dgm:cxn modelId="{2EC98C11-7956-4AB4-8AFE-7FB638F28847}" type="presParOf" srcId="{DBE75B05-F9F4-4838-8938-A3C9674356BA}" destId="{B1A6BD06-66C9-485B-A831-217D1DFF9E53}" srcOrd="0" destOrd="0" presId="urn:microsoft.com/office/officeart/2005/8/layout/hierarchy2"/>
    <dgm:cxn modelId="{C44D5518-021B-4CC7-B87C-E534FF445930}" type="presParOf" srcId="{DBE75B05-F9F4-4838-8938-A3C9674356BA}" destId="{BC311B7D-B605-4266-8116-F9EC078E6F29}" srcOrd="1" destOrd="0" presId="urn:microsoft.com/office/officeart/2005/8/layout/hierarchy2"/>
    <dgm:cxn modelId="{2EF47FA2-0A4F-42A0-8656-DFFA1A623996}" type="presParOf" srcId="{BC311B7D-B605-4266-8116-F9EC078E6F29}" destId="{29F0BE7B-B82D-4EE7-8B86-825FC8E84B4F}" srcOrd="0" destOrd="0" presId="urn:microsoft.com/office/officeart/2005/8/layout/hierarchy2"/>
    <dgm:cxn modelId="{4BD3E141-EF8D-4B7C-B17E-1CFE379A947B}" type="presParOf" srcId="{29F0BE7B-B82D-4EE7-8B86-825FC8E84B4F}" destId="{50B96822-1EB5-4C2F-A702-A640271DFACD}" srcOrd="0" destOrd="0" presId="urn:microsoft.com/office/officeart/2005/8/layout/hierarchy2"/>
    <dgm:cxn modelId="{C28BE295-0843-4A9C-BB38-3EE7FC56E5E9}" type="presParOf" srcId="{BC311B7D-B605-4266-8116-F9EC078E6F29}" destId="{78776B22-57EA-4F2F-A10C-7EF686E60D6B}" srcOrd="1" destOrd="0" presId="urn:microsoft.com/office/officeart/2005/8/layout/hierarchy2"/>
    <dgm:cxn modelId="{C8FC483D-1E74-4169-85B9-501A692C542E}" type="presParOf" srcId="{78776B22-57EA-4F2F-A10C-7EF686E60D6B}" destId="{D658FBEB-BD41-4546-93C0-5193943789BC}" srcOrd="0" destOrd="0" presId="urn:microsoft.com/office/officeart/2005/8/layout/hierarchy2"/>
    <dgm:cxn modelId="{3F66017C-474B-4121-B97F-95084BA6EDDF}" type="presParOf" srcId="{78776B22-57EA-4F2F-A10C-7EF686E60D6B}" destId="{E0973AC4-8695-4D9D-A9BF-9CB474EA16D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41E451-AE88-4E66-8BF5-8DB9FDCDCA1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CCDAAC7-20BA-4AA9-B1A4-353AB72746D4}">
      <dgm:prSet phldrT="[Texto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s-SV" sz="3200" dirty="0" smtClean="0">
              <a:solidFill>
                <a:schemeClr val="tx1"/>
              </a:solidFill>
            </a:rPr>
            <a:t>En relación con la ley</a:t>
          </a:r>
          <a:r>
            <a:rPr lang="es-SV" sz="3200" dirty="0" smtClean="0"/>
            <a:t>.</a:t>
          </a:r>
          <a:endParaRPr lang="en-US" sz="3200" dirty="0"/>
        </a:p>
      </dgm:t>
    </dgm:pt>
    <dgm:pt modelId="{3176CB22-DC72-4BAB-9709-FB34F2F05B1E}" type="parTrans" cxnId="{13E6833C-E648-444F-9EEF-9C4A4678900F}">
      <dgm:prSet/>
      <dgm:spPr/>
      <dgm:t>
        <a:bodyPr/>
        <a:lstStyle/>
        <a:p>
          <a:endParaRPr lang="en-US"/>
        </a:p>
      </dgm:t>
    </dgm:pt>
    <dgm:pt modelId="{0421135A-CC69-45D1-ACDB-DFEE9AF9C535}" type="sibTrans" cxnId="{13E6833C-E648-444F-9EEF-9C4A4678900F}">
      <dgm:prSet/>
      <dgm:spPr/>
      <dgm:t>
        <a:bodyPr/>
        <a:lstStyle/>
        <a:p>
          <a:endParaRPr lang="en-US"/>
        </a:p>
      </dgm:t>
    </dgm:pt>
    <dgm:pt modelId="{3C2C3875-8E6B-4860-AB92-DC1C0CA1EB99}">
      <dgm:prSet phldrT="[Texto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s-SV" sz="2000" dirty="0" smtClean="0">
              <a:solidFill>
                <a:schemeClr val="tx1"/>
              </a:solidFill>
            </a:rPr>
            <a:t>Delegante</a:t>
          </a:r>
        </a:p>
        <a:p>
          <a:r>
            <a:rPr lang="es-SV" sz="2000" i="1" dirty="0" err="1" smtClean="0">
              <a:solidFill>
                <a:schemeClr val="tx1"/>
              </a:solidFill>
            </a:rPr>
            <a:t>Secundum</a:t>
          </a:r>
          <a:r>
            <a:rPr lang="es-SV" sz="2000" i="1" dirty="0" smtClean="0">
              <a:solidFill>
                <a:schemeClr val="tx1"/>
              </a:solidFill>
            </a:rPr>
            <a:t> </a:t>
          </a:r>
          <a:r>
            <a:rPr lang="es-SV" sz="2000" i="1" dirty="0" err="1" smtClean="0">
              <a:solidFill>
                <a:schemeClr val="tx1"/>
              </a:solidFill>
            </a:rPr>
            <a:t>legem</a:t>
          </a:r>
          <a:endParaRPr lang="en-US" sz="2000" i="1" dirty="0">
            <a:solidFill>
              <a:schemeClr val="tx1"/>
            </a:solidFill>
          </a:endParaRPr>
        </a:p>
      </dgm:t>
    </dgm:pt>
    <dgm:pt modelId="{1B5ECEE4-21F8-4ECB-84E3-42F9065CF7A9}" type="parTrans" cxnId="{5B4B5C4A-0F36-405F-BEF5-95FDFC592E23}">
      <dgm:prSet/>
      <dgm:spPr/>
      <dgm:t>
        <a:bodyPr/>
        <a:lstStyle/>
        <a:p>
          <a:endParaRPr lang="en-US"/>
        </a:p>
      </dgm:t>
    </dgm:pt>
    <dgm:pt modelId="{C331F553-37A2-4804-B464-26CB197343F8}" type="sibTrans" cxnId="{5B4B5C4A-0F36-405F-BEF5-95FDFC592E23}">
      <dgm:prSet/>
      <dgm:spPr/>
      <dgm:t>
        <a:bodyPr/>
        <a:lstStyle/>
        <a:p>
          <a:endParaRPr lang="en-US"/>
        </a:p>
      </dgm:t>
    </dgm:pt>
    <dgm:pt modelId="{8F3132B5-49E8-4160-A703-3BC0EA7294FB}">
      <dgm:prSet phldrT="[Texto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s-SV" sz="2000" dirty="0" smtClean="0">
              <a:solidFill>
                <a:schemeClr val="tx1"/>
              </a:solidFill>
            </a:rPr>
            <a:t>Delegada </a:t>
          </a:r>
        </a:p>
        <a:p>
          <a:r>
            <a:rPr lang="es-SV" sz="2000" i="1" dirty="0" err="1" smtClean="0">
              <a:solidFill>
                <a:schemeClr val="tx1"/>
              </a:solidFill>
            </a:rPr>
            <a:t>Praeter</a:t>
          </a:r>
          <a:r>
            <a:rPr lang="es-SV" sz="2000" i="1" dirty="0" smtClean="0">
              <a:solidFill>
                <a:schemeClr val="tx1"/>
              </a:solidFill>
            </a:rPr>
            <a:t> </a:t>
          </a:r>
          <a:r>
            <a:rPr lang="es-SV" sz="2000" i="1" dirty="0" err="1" smtClean="0">
              <a:solidFill>
                <a:schemeClr val="tx1"/>
              </a:solidFill>
            </a:rPr>
            <a:t>legem</a:t>
          </a:r>
          <a:endParaRPr lang="es-SV" sz="2000" i="1" dirty="0" smtClean="0">
            <a:solidFill>
              <a:schemeClr val="tx1"/>
            </a:solidFill>
          </a:endParaRPr>
        </a:p>
      </dgm:t>
    </dgm:pt>
    <dgm:pt modelId="{E1FD6C6E-0C0C-4FA1-851B-4A92FD1D0EFD}" type="parTrans" cxnId="{8BA5B879-E76B-4643-9B4F-FC41C9A1B9D1}">
      <dgm:prSet/>
      <dgm:spPr/>
      <dgm:t>
        <a:bodyPr/>
        <a:lstStyle/>
        <a:p>
          <a:endParaRPr lang="en-US"/>
        </a:p>
      </dgm:t>
    </dgm:pt>
    <dgm:pt modelId="{1B10D60D-DE9B-4E62-B9F2-95C799CC27D3}" type="sibTrans" cxnId="{8BA5B879-E76B-4643-9B4F-FC41C9A1B9D1}">
      <dgm:prSet/>
      <dgm:spPr/>
      <dgm:t>
        <a:bodyPr/>
        <a:lstStyle/>
        <a:p>
          <a:endParaRPr lang="en-US"/>
        </a:p>
      </dgm:t>
    </dgm:pt>
    <dgm:pt modelId="{19472A97-0582-463B-94A8-384CF3176C23}">
      <dgm:prSet phldrT="[Texto]" custT="1"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r>
            <a:rPr lang="es-SV" sz="2000" dirty="0" smtClean="0">
              <a:solidFill>
                <a:schemeClr val="tx1"/>
              </a:solidFill>
            </a:rPr>
            <a:t>Derogatoria</a:t>
          </a:r>
        </a:p>
        <a:p>
          <a:r>
            <a:rPr lang="es-SV" sz="2000" i="1" dirty="0" smtClean="0">
              <a:solidFill>
                <a:schemeClr val="tx1"/>
              </a:solidFill>
            </a:rPr>
            <a:t>Contra </a:t>
          </a:r>
          <a:r>
            <a:rPr lang="es-SV" sz="2000" i="1" dirty="0" err="1" smtClean="0">
              <a:solidFill>
                <a:schemeClr val="tx1"/>
              </a:solidFill>
            </a:rPr>
            <a:t>legem</a:t>
          </a:r>
          <a:r>
            <a:rPr lang="es-SV" sz="2000" dirty="0" smtClean="0">
              <a:solidFill>
                <a:schemeClr val="tx1"/>
              </a:solidFill>
            </a:rPr>
            <a:t> </a:t>
          </a:r>
          <a:endParaRPr lang="en-US" sz="2000" dirty="0">
            <a:solidFill>
              <a:schemeClr val="tx1"/>
            </a:solidFill>
          </a:endParaRPr>
        </a:p>
      </dgm:t>
    </dgm:pt>
    <dgm:pt modelId="{F3B23D21-F95A-4B8F-997D-88A75AC9E426}" type="parTrans" cxnId="{D79B72A5-21C8-46CA-8A37-433E3421EBB9}">
      <dgm:prSet/>
      <dgm:spPr/>
      <dgm:t>
        <a:bodyPr/>
        <a:lstStyle/>
        <a:p>
          <a:endParaRPr lang="en-US"/>
        </a:p>
      </dgm:t>
    </dgm:pt>
    <dgm:pt modelId="{DBB70495-D0E2-4FDA-933C-DDE0E9E01477}" type="sibTrans" cxnId="{D79B72A5-21C8-46CA-8A37-433E3421EBB9}">
      <dgm:prSet/>
      <dgm:spPr/>
      <dgm:t>
        <a:bodyPr/>
        <a:lstStyle/>
        <a:p>
          <a:endParaRPr lang="en-US"/>
        </a:p>
      </dgm:t>
    </dgm:pt>
    <dgm:pt modelId="{F51AB9AA-56BF-482A-B055-4D7D58D06351}" type="pres">
      <dgm:prSet presAssocID="{4541E451-AE88-4E66-8BF5-8DB9FDCDCA1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130CEFA9-D3D9-4BA9-9B27-7B416CAE6B80}" type="pres">
      <dgm:prSet presAssocID="{ECCDAAC7-20BA-4AA9-B1A4-353AB72746D4}" presName="hierRoot1" presStyleCnt="0">
        <dgm:presLayoutVars>
          <dgm:hierBranch val="init"/>
        </dgm:presLayoutVars>
      </dgm:prSet>
      <dgm:spPr/>
    </dgm:pt>
    <dgm:pt modelId="{F589EBCC-5883-421B-8C20-9D9B00497263}" type="pres">
      <dgm:prSet presAssocID="{ECCDAAC7-20BA-4AA9-B1A4-353AB72746D4}" presName="rootComposite1" presStyleCnt="0"/>
      <dgm:spPr/>
    </dgm:pt>
    <dgm:pt modelId="{551E4600-4F7E-4F2F-BE1E-027C49BC9296}" type="pres">
      <dgm:prSet presAssocID="{ECCDAAC7-20BA-4AA9-B1A4-353AB72746D4}" presName="rootText1" presStyleLbl="node0" presStyleIdx="0" presStyleCnt="1" custScaleX="105985" custScaleY="91544" custLinFactNeighborX="2114" custLinFactNeighborY="-4079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1208D7AE-3B80-4026-A37E-E12B600A1FEE}" type="pres">
      <dgm:prSet presAssocID="{ECCDAAC7-20BA-4AA9-B1A4-353AB72746D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EFC96F9C-EDBB-4419-A520-2C56D274D377}" type="pres">
      <dgm:prSet presAssocID="{ECCDAAC7-20BA-4AA9-B1A4-353AB72746D4}" presName="hierChild2" presStyleCnt="0"/>
      <dgm:spPr/>
    </dgm:pt>
    <dgm:pt modelId="{9B523BFC-E5EC-4415-A438-8F158ADB1D50}" type="pres">
      <dgm:prSet presAssocID="{1B5ECEE4-21F8-4ECB-84E3-42F9065CF7A9}" presName="Name37" presStyleLbl="parChTrans1D2" presStyleIdx="0" presStyleCnt="3"/>
      <dgm:spPr/>
      <dgm:t>
        <a:bodyPr/>
        <a:lstStyle/>
        <a:p>
          <a:endParaRPr lang="es-SV"/>
        </a:p>
      </dgm:t>
    </dgm:pt>
    <dgm:pt modelId="{4549D298-D216-454D-A9B0-330DB63DCBFE}" type="pres">
      <dgm:prSet presAssocID="{3C2C3875-8E6B-4860-AB92-DC1C0CA1EB99}" presName="hierRoot2" presStyleCnt="0">
        <dgm:presLayoutVars>
          <dgm:hierBranch val="init"/>
        </dgm:presLayoutVars>
      </dgm:prSet>
      <dgm:spPr/>
    </dgm:pt>
    <dgm:pt modelId="{F846DDE4-3A78-45E5-8C57-EB979138F05B}" type="pres">
      <dgm:prSet presAssocID="{3C2C3875-8E6B-4860-AB92-DC1C0CA1EB99}" presName="rootComposite" presStyleCnt="0"/>
      <dgm:spPr/>
    </dgm:pt>
    <dgm:pt modelId="{B8101C49-1B5C-413F-97F9-9D31E08E5A65}" type="pres">
      <dgm:prSet presAssocID="{3C2C3875-8E6B-4860-AB92-DC1C0CA1EB99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BA4A07-309A-443B-83BD-A5AFA23BB585}" type="pres">
      <dgm:prSet presAssocID="{3C2C3875-8E6B-4860-AB92-DC1C0CA1EB99}" presName="rootConnector" presStyleLbl="node2" presStyleIdx="0" presStyleCnt="3"/>
      <dgm:spPr/>
      <dgm:t>
        <a:bodyPr/>
        <a:lstStyle/>
        <a:p>
          <a:endParaRPr lang="es-SV"/>
        </a:p>
      </dgm:t>
    </dgm:pt>
    <dgm:pt modelId="{2AD05519-4665-47A0-A867-461853671064}" type="pres">
      <dgm:prSet presAssocID="{3C2C3875-8E6B-4860-AB92-DC1C0CA1EB99}" presName="hierChild4" presStyleCnt="0"/>
      <dgm:spPr/>
    </dgm:pt>
    <dgm:pt modelId="{B08F0F56-0A89-4722-B836-56ED606C7FCD}" type="pres">
      <dgm:prSet presAssocID="{3C2C3875-8E6B-4860-AB92-DC1C0CA1EB99}" presName="hierChild5" presStyleCnt="0"/>
      <dgm:spPr/>
    </dgm:pt>
    <dgm:pt modelId="{0B82B2C8-66EC-4170-B3BC-97721E53BB80}" type="pres">
      <dgm:prSet presAssocID="{E1FD6C6E-0C0C-4FA1-851B-4A92FD1D0EFD}" presName="Name37" presStyleLbl="parChTrans1D2" presStyleIdx="1" presStyleCnt="3"/>
      <dgm:spPr/>
      <dgm:t>
        <a:bodyPr/>
        <a:lstStyle/>
        <a:p>
          <a:endParaRPr lang="es-SV"/>
        </a:p>
      </dgm:t>
    </dgm:pt>
    <dgm:pt modelId="{6C1F7566-61FF-4CDB-8598-938A5928F59E}" type="pres">
      <dgm:prSet presAssocID="{8F3132B5-49E8-4160-A703-3BC0EA7294FB}" presName="hierRoot2" presStyleCnt="0">
        <dgm:presLayoutVars>
          <dgm:hierBranch val="init"/>
        </dgm:presLayoutVars>
      </dgm:prSet>
      <dgm:spPr/>
    </dgm:pt>
    <dgm:pt modelId="{70A00CEA-8A87-4125-9AA5-FAE84D7763FE}" type="pres">
      <dgm:prSet presAssocID="{8F3132B5-49E8-4160-A703-3BC0EA7294FB}" presName="rootComposite" presStyleCnt="0"/>
      <dgm:spPr/>
    </dgm:pt>
    <dgm:pt modelId="{77091F53-7CAD-4DC1-B194-18618D40D188}" type="pres">
      <dgm:prSet presAssocID="{8F3132B5-49E8-4160-A703-3BC0EA7294FB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2B2469-053B-4E06-AE1E-30A9C174A466}" type="pres">
      <dgm:prSet presAssocID="{8F3132B5-49E8-4160-A703-3BC0EA7294FB}" presName="rootConnector" presStyleLbl="node2" presStyleIdx="1" presStyleCnt="3"/>
      <dgm:spPr/>
      <dgm:t>
        <a:bodyPr/>
        <a:lstStyle/>
        <a:p>
          <a:endParaRPr lang="es-SV"/>
        </a:p>
      </dgm:t>
    </dgm:pt>
    <dgm:pt modelId="{87F43456-3A0E-47A9-B6D8-49053C4092C8}" type="pres">
      <dgm:prSet presAssocID="{8F3132B5-49E8-4160-A703-3BC0EA7294FB}" presName="hierChild4" presStyleCnt="0"/>
      <dgm:spPr/>
    </dgm:pt>
    <dgm:pt modelId="{E644A5D5-7D62-4403-B67A-931179C3B2BD}" type="pres">
      <dgm:prSet presAssocID="{8F3132B5-49E8-4160-A703-3BC0EA7294FB}" presName="hierChild5" presStyleCnt="0"/>
      <dgm:spPr/>
    </dgm:pt>
    <dgm:pt modelId="{B30EA6AD-3EC5-4CD7-AA4B-BA38126FC32B}" type="pres">
      <dgm:prSet presAssocID="{F3B23D21-F95A-4B8F-997D-88A75AC9E426}" presName="Name37" presStyleLbl="parChTrans1D2" presStyleIdx="2" presStyleCnt="3"/>
      <dgm:spPr/>
      <dgm:t>
        <a:bodyPr/>
        <a:lstStyle/>
        <a:p>
          <a:endParaRPr lang="es-SV"/>
        </a:p>
      </dgm:t>
    </dgm:pt>
    <dgm:pt modelId="{4C772D4F-95E6-4D70-BF89-9B5BAD1A19D7}" type="pres">
      <dgm:prSet presAssocID="{19472A97-0582-463B-94A8-384CF3176C23}" presName="hierRoot2" presStyleCnt="0">
        <dgm:presLayoutVars>
          <dgm:hierBranch val="init"/>
        </dgm:presLayoutVars>
      </dgm:prSet>
      <dgm:spPr/>
    </dgm:pt>
    <dgm:pt modelId="{1D31A52D-F025-4FC4-BD23-1A57F9552890}" type="pres">
      <dgm:prSet presAssocID="{19472A97-0582-463B-94A8-384CF3176C23}" presName="rootComposite" presStyleCnt="0"/>
      <dgm:spPr/>
    </dgm:pt>
    <dgm:pt modelId="{EB86B8EC-C6FD-461F-A770-65F2DC3B52CE}" type="pres">
      <dgm:prSet presAssocID="{19472A97-0582-463B-94A8-384CF3176C23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A210A9-A935-448D-B235-4EDD24A4C9FF}" type="pres">
      <dgm:prSet presAssocID="{19472A97-0582-463B-94A8-384CF3176C23}" presName="rootConnector" presStyleLbl="node2" presStyleIdx="2" presStyleCnt="3"/>
      <dgm:spPr/>
      <dgm:t>
        <a:bodyPr/>
        <a:lstStyle/>
        <a:p>
          <a:endParaRPr lang="es-SV"/>
        </a:p>
      </dgm:t>
    </dgm:pt>
    <dgm:pt modelId="{DDDE12ED-7808-4B3B-B245-A7098EBF3A62}" type="pres">
      <dgm:prSet presAssocID="{19472A97-0582-463B-94A8-384CF3176C23}" presName="hierChild4" presStyleCnt="0"/>
      <dgm:spPr/>
    </dgm:pt>
    <dgm:pt modelId="{E196C646-65EE-46CE-AA69-E96B38A95E5D}" type="pres">
      <dgm:prSet presAssocID="{19472A97-0582-463B-94A8-384CF3176C23}" presName="hierChild5" presStyleCnt="0"/>
      <dgm:spPr/>
    </dgm:pt>
    <dgm:pt modelId="{18477272-4EE4-4CE8-ACBB-206339A92856}" type="pres">
      <dgm:prSet presAssocID="{ECCDAAC7-20BA-4AA9-B1A4-353AB72746D4}" presName="hierChild3" presStyleCnt="0"/>
      <dgm:spPr/>
    </dgm:pt>
  </dgm:ptLst>
  <dgm:cxnLst>
    <dgm:cxn modelId="{C3F2A357-4183-4679-89CD-82BD99B19994}" type="presOf" srcId="{ECCDAAC7-20BA-4AA9-B1A4-353AB72746D4}" destId="{551E4600-4F7E-4F2F-BE1E-027C49BC9296}" srcOrd="0" destOrd="0" presId="urn:microsoft.com/office/officeart/2005/8/layout/orgChart1"/>
    <dgm:cxn modelId="{8D9B1D08-43F2-4D85-9BD9-CFA6BD0DE4C0}" type="presOf" srcId="{3C2C3875-8E6B-4860-AB92-DC1C0CA1EB99}" destId="{B8101C49-1B5C-413F-97F9-9D31E08E5A65}" srcOrd="0" destOrd="0" presId="urn:microsoft.com/office/officeart/2005/8/layout/orgChart1"/>
    <dgm:cxn modelId="{476733CF-FA5C-4102-8CD6-25364F4E57AF}" type="presOf" srcId="{8F3132B5-49E8-4160-A703-3BC0EA7294FB}" destId="{77091F53-7CAD-4DC1-B194-18618D40D188}" srcOrd="0" destOrd="0" presId="urn:microsoft.com/office/officeart/2005/8/layout/orgChart1"/>
    <dgm:cxn modelId="{AE6F19C1-7E7F-4354-A5C7-ED5D990AB8B7}" type="presOf" srcId="{19472A97-0582-463B-94A8-384CF3176C23}" destId="{24A210A9-A935-448D-B235-4EDD24A4C9FF}" srcOrd="1" destOrd="0" presId="urn:microsoft.com/office/officeart/2005/8/layout/orgChart1"/>
    <dgm:cxn modelId="{8BA5B879-E76B-4643-9B4F-FC41C9A1B9D1}" srcId="{ECCDAAC7-20BA-4AA9-B1A4-353AB72746D4}" destId="{8F3132B5-49E8-4160-A703-3BC0EA7294FB}" srcOrd="1" destOrd="0" parTransId="{E1FD6C6E-0C0C-4FA1-851B-4A92FD1D0EFD}" sibTransId="{1B10D60D-DE9B-4E62-B9F2-95C799CC27D3}"/>
    <dgm:cxn modelId="{D16E4A94-C510-45EF-A692-0FBE84D5442E}" type="presOf" srcId="{3C2C3875-8E6B-4860-AB92-DC1C0CA1EB99}" destId="{CCBA4A07-309A-443B-83BD-A5AFA23BB585}" srcOrd="1" destOrd="0" presId="urn:microsoft.com/office/officeart/2005/8/layout/orgChart1"/>
    <dgm:cxn modelId="{15DB2E55-58AE-4285-9A94-67C4CD55A27B}" type="presOf" srcId="{F3B23D21-F95A-4B8F-997D-88A75AC9E426}" destId="{B30EA6AD-3EC5-4CD7-AA4B-BA38126FC32B}" srcOrd="0" destOrd="0" presId="urn:microsoft.com/office/officeart/2005/8/layout/orgChart1"/>
    <dgm:cxn modelId="{90E666E5-A4F6-4CC5-9577-C5E6CDD8F9FA}" type="presOf" srcId="{1B5ECEE4-21F8-4ECB-84E3-42F9065CF7A9}" destId="{9B523BFC-E5EC-4415-A438-8F158ADB1D50}" srcOrd="0" destOrd="0" presId="urn:microsoft.com/office/officeart/2005/8/layout/orgChart1"/>
    <dgm:cxn modelId="{BD4C38C8-C673-42C2-8D51-246C5974CB24}" type="presOf" srcId="{8F3132B5-49E8-4160-A703-3BC0EA7294FB}" destId="{E72B2469-053B-4E06-AE1E-30A9C174A466}" srcOrd="1" destOrd="0" presId="urn:microsoft.com/office/officeart/2005/8/layout/orgChart1"/>
    <dgm:cxn modelId="{5B4B5C4A-0F36-405F-BEF5-95FDFC592E23}" srcId="{ECCDAAC7-20BA-4AA9-B1A4-353AB72746D4}" destId="{3C2C3875-8E6B-4860-AB92-DC1C0CA1EB99}" srcOrd="0" destOrd="0" parTransId="{1B5ECEE4-21F8-4ECB-84E3-42F9065CF7A9}" sibTransId="{C331F553-37A2-4804-B464-26CB197343F8}"/>
    <dgm:cxn modelId="{D79B72A5-21C8-46CA-8A37-433E3421EBB9}" srcId="{ECCDAAC7-20BA-4AA9-B1A4-353AB72746D4}" destId="{19472A97-0582-463B-94A8-384CF3176C23}" srcOrd="2" destOrd="0" parTransId="{F3B23D21-F95A-4B8F-997D-88A75AC9E426}" sibTransId="{DBB70495-D0E2-4FDA-933C-DDE0E9E01477}"/>
    <dgm:cxn modelId="{13E6833C-E648-444F-9EEF-9C4A4678900F}" srcId="{4541E451-AE88-4E66-8BF5-8DB9FDCDCA19}" destId="{ECCDAAC7-20BA-4AA9-B1A4-353AB72746D4}" srcOrd="0" destOrd="0" parTransId="{3176CB22-DC72-4BAB-9709-FB34F2F05B1E}" sibTransId="{0421135A-CC69-45D1-ACDB-DFEE9AF9C535}"/>
    <dgm:cxn modelId="{CF839909-3719-4B9D-92CE-7F39AB3CFB70}" type="presOf" srcId="{E1FD6C6E-0C0C-4FA1-851B-4A92FD1D0EFD}" destId="{0B82B2C8-66EC-4170-B3BC-97721E53BB80}" srcOrd="0" destOrd="0" presId="urn:microsoft.com/office/officeart/2005/8/layout/orgChart1"/>
    <dgm:cxn modelId="{7B4C3193-8592-4D39-96E3-6B448E9F824C}" type="presOf" srcId="{19472A97-0582-463B-94A8-384CF3176C23}" destId="{EB86B8EC-C6FD-461F-A770-65F2DC3B52CE}" srcOrd="0" destOrd="0" presId="urn:microsoft.com/office/officeart/2005/8/layout/orgChart1"/>
    <dgm:cxn modelId="{7BCD7ED5-0785-4587-92EB-41D82D25B421}" type="presOf" srcId="{4541E451-AE88-4E66-8BF5-8DB9FDCDCA19}" destId="{F51AB9AA-56BF-482A-B055-4D7D58D06351}" srcOrd="0" destOrd="0" presId="urn:microsoft.com/office/officeart/2005/8/layout/orgChart1"/>
    <dgm:cxn modelId="{A28BA93D-633B-47E8-8747-B008D22E3652}" type="presOf" srcId="{ECCDAAC7-20BA-4AA9-B1A4-353AB72746D4}" destId="{1208D7AE-3B80-4026-A37E-E12B600A1FEE}" srcOrd="1" destOrd="0" presId="urn:microsoft.com/office/officeart/2005/8/layout/orgChart1"/>
    <dgm:cxn modelId="{0BDBDDE8-8D48-4E80-BE2F-D9DF1B5B2198}" type="presParOf" srcId="{F51AB9AA-56BF-482A-B055-4D7D58D06351}" destId="{130CEFA9-D3D9-4BA9-9B27-7B416CAE6B80}" srcOrd="0" destOrd="0" presId="urn:microsoft.com/office/officeart/2005/8/layout/orgChart1"/>
    <dgm:cxn modelId="{3C661BDB-32FF-4805-9D05-AB4803785932}" type="presParOf" srcId="{130CEFA9-D3D9-4BA9-9B27-7B416CAE6B80}" destId="{F589EBCC-5883-421B-8C20-9D9B00497263}" srcOrd="0" destOrd="0" presId="urn:microsoft.com/office/officeart/2005/8/layout/orgChart1"/>
    <dgm:cxn modelId="{C3582347-8C07-4BBC-B741-147C6ACB498D}" type="presParOf" srcId="{F589EBCC-5883-421B-8C20-9D9B00497263}" destId="{551E4600-4F7E-4F2F-BE1E-027C49BC9296}" srcOrd="0" destOrd="0" presId="urn:microsoft.com/office/officeart/2005/8/layout/orgChart1"/>
    <dgm:cxn modelId="{9078ED51-87CE-405D-98F4-7E47DABC603F}" type="presParOf" srcId="{F589EBCC-5883-421B-8C20-9D9B00497263}" destId="{1208D7AE-3B80-4026-A37E-E12B600A1FEE}" srcOrd="1" destOrd="0" presId="urn:microsoft.com/office/officeart/2005/8/layout/orgChart1"/>
    <dgm:cxn modelId="{763C03A4-25E6-4A0E-906F-39177D6D521C}" type="presParOf" srcId="{130CEFA9-D3D9-4BA9-9B27-7B416CAE6B80}" destId="{EFC96F9C-EDBB-4419-A520-2C56D274D377}" srcOrd="1" destOrd="0" presId="urn:microsoft.com/office/officeart/2005/8/layout/orgChart1"/>
    <dgm:cxn modelId="{0B011B7B-6B91-4DDE-931D-089CEA29FF62}" type="presParOf" srcId="{EFC96F9C-EDBB-4419-A520-2C56D274D377}" destId="{9B523BFC-E5EC-4415-A438-8F158ADB1D50}" srcOrd="0" destOrd="0" presId="urn:microsoft.com/office/officeart/2005/8/layout/orgChart1"/>
    <dgm:cxn modelId="{26982838-FD77-4C5C-BC70-1164DFA8DBBB}" type="presParOf" srcId="{EFC96F9C-EDBB-4419-A520-2C56D274D377}" destId="{4549D298-D216-454D-A9B0-330DB63DCBFE}" srcOrd="1" destOrd="0" presId="urn:microsoft.com/office/officeart/2005/8/layout/orgChart1"/>
    <dgm:cxn modelId="{6AFE9ABE-ABF8-4E12-850D-B3690CE81539}" type="presParOf" srcId="{4549D298-D216-454D-A9B0-330DB63DCBFE}" destId="{F846DDE4-3A78-45E5-8C57-EB979138F05B}" srcOrd="0" destOrd="0" presId="urn:microsoft.com/office/officeart/2005/8/layout/orgChart1"/>
    <dgm:cxn modelId="{744FA3D7-099E-463B-8BE7-C3F9AB7E4694}" type="presParOf" srcId="{F846DDE4-3A78-45E5-8C57-EB979138F05B}" destId="{B8101C49-1B5C-413F-97F9-9D31E08E5A65}" srcOrd="0" destOrd="0" presId="urn:microsoft.com/office/officeart/2005/8/layout/orgChart1"/>
    <dgm:cxn modelId="{C8D57FBE-AA2A-40B7-8738-39D64E6AE410}" type="presParOf" srcId="{F846DDE4-3A78-45E5-8C57-EB979138F05B}" destId="{CCBA4A07-309A-443B-83BD-A5AFA23BB585}" srcOrd="1" destOrd="0" presId="urn:microsoft.com/office/officeart/2005/8/layout/orgChart1"/>
    <dgm:cxn modelId="{D4ACA1C0-4153-4D29-AA7F-004304510679}" type="presParOf" srcId="{4549D298-D216-454D-A9B0-330DB63DCBFE}" destId="{2AD05519-4665-47A0-A867-461853671064}" srcOrd="1" destOrd="0" presId="urn:microsoft.com/office/officeart/2005/8/layout/orgChart1"/>
    <dgm:cxn modelId="{D0FD19F2-B3FC-4A7A-883E-2732BFF7C7AD}" type="presParOf" srcId="{4549D298-D216-454D-A9B0-330DB63DCBFE}" destId="{B08F0F56-0A89-4722-B836-56ED606C7FCD}" srcOrd="2" destOrd="0" presId="urn:microsoft.com/office/officeart/2005/8/layout/orgChart1"/>
    <dgm:cxn modelId="{5D94854B-5DAA-4C99-A50B-92F920155376}" type="presParOf" srcId="{EFC96F9C-EDBB-4419-A520-2C56D274D377}" destId="{0B82B2C8-66EC-4170-B3BC-97721E53BB80}" srcOrd="2" destOrd="0" presId="urn:microsoft.com/office/officeart/2005/8/layout/orgChart1"/>
    <dgm:cxn modelId="{56E8612B-5E2B-4604-897C-648D94C832C3}" type="presParOf" srcId="{EFC96F9C-EDBB-4419-A520-2C56D274D377}" destId="{6C1F7566-61FF-4CDB-8598-938A5928F59E}" srcOrd="3" destOrd="0" presId="urn:microsoft.com/office/officeart/2005/8/layout/orgChart1"/>
    <dgm:cxn modelId="{DC526682-297D-4586-B930-237A67E3C202}" type="presParOf" srcId="{6C1F7566-61FF-4CDB-8598-938A5928F59E}" destId="{70A00CEA-8A87-4125-9AA5-FAE84D7763FE}" srcOrd="0" destOrd="0" presId="urn:microsoft.com/office/officeart/2005/8/layout/orgChart1"/>
    <dgm:cxn modelId="{8E73F210-E314-4F74-B758-BECD36977828}" type="presParOf" srcId="{70A00CEA-8A87-4125-9AA5-FAE84D7763FE}" destId="{77091F53-7CAD-4DC1-B194-18618D40D188}" srcOrd="0" destOrd="0" presId="urn:microsoft.com/office/officeart/2005/8/layout/orgChart1"/>
    <dgm:cxn modelId="{CF264333-3EA8-40C0-9E4A-00E8A19454B6}" type="presParOf" srcId="{70A00CEA-8A87-4125-9AA5-FAE84D7763FE}" destId="{E72B2469-053B-4E06-AE1E-30A9C174A466}" srcOrd="1" destOrd="0" presId="urn:microsoft.com/office/officeart/2005/8/layout/orgChart1"/>
    <dgm:cxn modelId="{7150F4D3-ECFB-4C6E-B689-BA3B2F48A897}" type="presParOf" srcId="{6C1F7566-61FF-4CDB-8598-938A5928F59E}" destId="{87F43456-3A0E-47A9-B6D8-49053C4092C8}" srcOrd="1" destOrd="0" presId="urn:microsoft.com/office/officeart/2005/8/layout/orgChart1"/>
    <dgm:cxn modelId="{12948FC2-96B0-41B2-B8E8-0669CAE85BAD}" type="presParOf" srcId="{6C1F7566-61FF-4CDB-8598-938A5928F59E}" destId="{E644A5D5-7D62-4403-B67A-931179C3B2BD}" srcOrd="2" destOrd="0" presId="urn:microsoft.com/office/officeart/2005/8/layout/orgChart1"/>
    <dgm:cxn modelId="{12C99E23-5808-4706-9E4F-0705DAF40544}" type="presParOf" srcId="{EFC96F9C-EDBB-4419-A520-2C56D274D377}" destId="{B30EA6AD-3EC5-4CD7-AA4B-BA38126FC32B}" srcOrd="4" destOrd="0" presId="urn:microsoft.com/office/officeart/2005/8/layout/orgChart1"/>
    <dgm:cxn modelId="{17F2FB2C-285F-4508-8329-5421351F1334}" type="presParOf" srcId="{EFC96F9C-EDBB-4419-A520-2C56D274D377}" destId="{4C772D4F-95E6-4D70-BF89-9B5BAD1A19D7}" srcOrd="5" destOrd="0" presId="urn:microsoft.com/office/officeart/2005/8/layout/orgChart1"/>
    <dgm:cxn modelId="{397C2BC2-D327-4196-B40C-323A06CFB8E4}" type="presParOf" srcId="{4C772D4F-95E6-4D70-BF89-9B5BAD1A19D7}" destId="{1D31A52D-F025-4FC4-BD23-1A57F9552890}" srcOrd="0" destOrd="0" presId="urn:microsoft.com/office/officeart/2005/8/layout/orgChart1"/>
    <dgm:cxn modelId="{7C6F14EB-4380-4562-B629-8F8337070602}" type="presParOf" srcId="{1D31A52D-F025-4FC4-BD23-1A57F9552890}" destId="{EB86B8EC-C6FD-461F-A770-65F2DC3B52CE}" srcOrd="0" destOrd="0" presId="urn:microsoft.com/office/officeart/2005/8/layout/orgChart1"/>
    <dgm:cxn modelId="{983746F4-587C-41D4-B1F7-731900EA7E28}" type="presParOf" srcId="{1D31A52D-F025-4FC4-BD23-1A57F9552890}" destId="{24A210A9-A935-448D-B235-4EDD24A4C9FF}" srcOrd="1" destOrd="0" presId="urn:microsoft.com/office/officeart/2005/8/layout/orgChart1"/>
    <dgm:cxn modelId="{6347AC1B-E386-41F9-BAF2-300D5D98384E}" type="presParOf" srcId="{4C772D4F-95E6-4D70-BF89-9B5BAD1A19D7}" destId="{DDDE12ED-7808-4B3B-B245-A7098EBF3A62}" srcOrd="1" destOrd="0" presId="urn:microsoft.com/office/officeart/2005/8/layout/orgChart1"/>
    <dgm:cxn modelId="{04DEAC88-CCA0-4811-9474-6B65FA01B1FB}" type="presParOf" srcId="{4C772D4F-95E6-4D70-BF89-9B5BAD1A19D7}" destId="{E196C646-65EE-46CE-AA69-E96B38A95E5D}" srcOrd="2" destOrd="0" presId="urn:microsoft.com/office/officeart/2005/8/layout/orgChart1"/>
    <dgm:cxn modelId="{0929EDC0-7AF2-485D-BEE5-71B3BFB39915}" type="presParOf" srcId="{130CEFA9-D3D9-4BA9-9B27-7B416CAE6B80}" destId="{18477272-4EE4-4CE8-ACBB-206339A9285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27D7A4-9503-4798-93D8-84B4036CB3E5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BD6705-AF7C-4CD4-9149-945F4206DB5D}">
      <dgm:prSet phldrT="[Texto]"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JURISPRUDENCIA</a:t>
          </a:r>
          <a:endParaRPr lang="en-US" dirty="0">
            <a:solidFill>
              <a:schemeClr val="tx1"/>
            </a:solidFill>
          </a:endParaRPr>
        </a:p>
      </dgm:t>
    </dgm:pt>
    <dgm:pt modelId="{717DDA6F-BBB3-41FC-863E-02DC162CD6ED}" type="parTrans" cxnId="{ED194592-BC9D-4DC2-82E6-1C138BF8C788}">
      <dgm:prSet/>
      <dgm:spPr/>
      <dgm:t>
        <a:bodyPr/>
        <a:lstStyle/>
        <a:p>
          <a:endParaRPr lang="en-US"/>
        </a:p>
      </dgm:t>
    </dgm:pt>
    <dgm:pt modelId="{F9AD3EDF-E6DA-4561-BE6B-4D137F649A39}" type="sibTrans" cxnId="{ED194592-BC9D-4DC2-82E6-1C138BF8C788}">
      <dgm:prSet/>
      <dgm:spPr/>
      <dgm:t>
        <a:bodyPr/>
        <a:lstStyle/>
        <a:p>
          <a:endParaRPr lang="en-US"/>
        </a:p>
      </dgm:t>
    </dgm:pt>
    <dgm:pt modelId="{BD6A1F89-2222-462D-B35B-BE26FFFE42EC}">
      <dgm:prSet phldrT="[Texto]"/>
      <dgm:spPr>
        <a:solidFill>
          <a:schemeClr val="bg1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SV" dirty="0" smtClean="0">
              <a:solidFill>
                <a:schemeClr val="tx1"/>
              </a:solidFill>
            </a:rPr>
            <a:t>NORMAS CON EFECTOS ERGA OMNES</a:t>
          </a:r>
          <a:endParaRPr lang="en-US" dirty="0" smtClean="0">
            <a:solidFill>
              <a:schemeClr val="tx1"/>
            </a:solidFill>
          </a:endParaRPr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E274549B-B4A5-47A4-8D25-C6AB64464298}" type="parTrans" cxnId="{CF2A1B4B-6C29-4F54-B159-3DF2F4DEE31D}">
      <dgm:prSet/>
      <dgm:spPr/>
      <dgm:t>
        <a:bodyPr/>
        <a:lstStyle/>
        <a:p>
          <a:endParaRPr lang="en-US"/>
        </a:p>
      </dgm:t>
    </dgm:pt>
    <dgm:pt modelId="{BA2E5253-4CC1-49B8-91C4-93DEE1FAD366}" type="sibTrans" cxnId="{CF2A1B4B-6C29-4F54-B159-3DF2F4DEE31D}">
      <dgm:prSet/>
      <dgm:spPr/>
      <dgm:t>
        <a:bodyPr/>
        <a:lstStyle/>
        <a:p>
          <a:endParaRPr lang="en-US"/>
        </a:p>
      </dgm:t>
    </dgm:pt>
    <dgm:pt modelId="{029BC849-22C2-4B3D-B477-DCCE5ED2B0D6}">
      <dgm:prSet phldrT="[Texto]"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FUENTE INDIRECTA</a:t>
          </a:r>
          <a:endParaRPr lang="en-US" dirty="0">
            <a:solidFill>
              <a:schemeClr val="tx1"/>
            </a:solidFill>
          </a:endParaRPr>
        </a:p>
      </dgm:t>
    </dgm:pt>
    <dgm:pt modelId="{C06DBD91-4223-4EC2-8D3A-8E779EF52FD6}" type="parTrans" cxnId="{FB1C8838-E5EA-495D-817A-774DB76B53F7}">
      <dgm:prSet/>
      <dgm:spPr/>
      <dgm:t>
        <a:bodyPr/>
        <a:lstStyle/>
        <a:p>
          <a:endParaRPr lang="en-US"/>
        </a:p>
      </dgm:t>
    </dgm:pt>
    <dgm:pt modelId="{911CB247-FE12-4FF6-ACC4-B463B2D80973}" type="sibTrans" cxnId="{FB1C8838-E5EA-495D-817A-774DB76B53F7}">
      <dgm:prSet/>
      <dgm:spPr/>
      <dgm:t>
        <a:bodyPr/>
        <a:lstStyle/>
        <a:p>
          <a:endParaRPr lang="en-US"/>
        </a:p>
      </dgm:t>
    </dgm:pt>
    <dgm:pt modelId="{7D2E5B1E-A06B-43BF-BF59-86B2BEB8121C}">
      <dgm:prSet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FUENTE DIRECTA</a:t>
          </a:r>
          <a:endParaRPr lang="en-US" dirty="0">
            <a:solidFill>
              <a:schemeClr val="tx1"/>
            </a:solidFill>
          </a:endParaRPr>
        </a:p>
      </dgm:t>
    </dgm:pt>
    <dgm:pt modelId="{7A4E8D54-E875-43CC-AFF6-DEC763E5EA16}" type="parTrans" cxnId="{F89EF740-F57D-40A0-9404-5FC8344305E4}">
      <dgm:prSet/>
      <dgm:spPr/>
      <dgm:t>
        <a:bodyPr/>
        <a:lstStyle/>
        <a:p>
          <a:endParaRPr lang="en-US"/>
        </a:p>
      </dgm:t>
    </dgm:pt>
    <dgm:pt modelId="{DDB73E66-731E-49D5-89E0-5D84DC22B8CA}" type="sibTrans" cxnId="{F89EF740-F57D-40A0-9404-5FC8344305E4}">
      <dgm:prSet/>
      <dgm:spPr/>
      <dgm:t>
        <a:bodyPr/>
        <a:lstStyle/>
        <a:p>
          <a:endParaRPr lang="en-US"/>
        </a:p>
      </dgm:t>
    </dgm:pt>
    <dgm:pt modelId="{81313040-EED9-4475-BFD7-E9DD060C16FA}">
      <dgm:prSet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CUANDO COADYUVA A LA FORMACIÓN DE LAS NORMAS JURÍDICAS</a:t>
          </a:r>
          <a:endParaRPr lang="en-US" dirty="0">
            <a:solidFill>
              <a:schemeClr val="tx1"/>
            </a:solidFill>
          </a:endParaRPr>
        </a:p>
      </dgm:t>
    </dgm:pt>
    <dgm:pt modelId="{2F74E577-732D-4F18-961F-D4555EA4DEEA}" type="parTrans" cxnId="{384C3FE1-A594-43BA-AF95-2CF49A1D6C8A}">
      <dgm:prSet/>
      <dgm:spPr/>
      <dgm:t>
        <a:bodyPr/>
        <a:lstStyle/>
        <a:p>
          <a:endParaRPr lang="en-US"/>
        </a:p>
      </dgm:t>
    </dgm:pt>
    <dgm:pt modelId="{1140705B-1FD3-4D96-9F1A-408AB058F35D}" type="sibTrans" cxnId="{384C3FE1-A594-43BA-AF95-2CF49A1D6C8A}">
      <dgm:prSet/>
      <dgm:spPr/>
      <dgm:t>
        <a:bodyPr/>
        <a:lstStyle/>
        <a:p>
          <a:endParaRPr lang="en-US"/>
        </a:p>
      </dgm:t>
    </dgm:pt>
    <dgm:pt modelId="{CEC1ED00-DE4F-4590-AFB6-D4AB82C6CFD3}">
      <dgm:prSet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CUANDO COADYUVA A LA APLICACIÓN DE LAS NORMAS POR LOS JUECES, PROFESIONALES DEL DERECHO Y PARTICULARES</a:t>
          </a:r>
          <a:endParaRPr lang="en-US" dirty="0">
            <a:solidFill>
              <a:schemeClr val="tx1"/>
            </a:solidFill>
          </a:endParaRPr>
        </a:p>
      </dgm:t>
    </dgm:pt>
    <dgm:pt modelId="{9EFF497E-E22F-45EA-8C18-6554D3B9B5FB}" type="parTrans" cxnId="{3D334EAF-4D1A-44E4-B93B-DEBC7E42557F}">
      <dgm:prSet/>
      <dgm:spPr/>
      <dgm:t>
        <a:bodyPr/>
        <a:lstStyle/>
        <a:p>
          <a:endParaRPr lang="en-US"/>
        </a:p>
      </dgm:t>
    </dgm:pt>
    <dgm:pt modelId="{7C0CBC05-4543-4EB5-BABE-2C065348E343}" type="sibTrans" cxnId="{3D334EAF-4D1A-44E4-B93B-DEBC7E42557F}">
      <dgm:prSet/>
      <dgm:spPr/>
      <dgm:t>
        <a:bodyPr/>
        <a:lstStyle/>
        <a:p>
          <a:endParaRPr lang="en-US"/>
        </a:p>
      </dgm:t>
    </dgm:pt>
    <dgm:pt modelId="{D9533910-C4EA-4BC6-82DD-A78FD8BA0C88}">
      <dgm:prSet/>
      <dgm:spPr>
        <a:solidFill>
          <a:schemeClr val="bg1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SV" dirty="0" smtClean="0">
              <a:solidFill>
                <a:schemeClr val="tx1"/>
              </a:solidFill>
            </a:rPr>
            <a:t>NORMAS INDIVIDUALIZADAS</a:t>
          </a:r>
          <a:endParaRPr lang="en-US" dirty="0" smtClean="0">
            <a:solidFill>
              <a:schemeClr val="tx1"/>
            </a:solidFill>
          </a:endParaRPr>
        </a:p>
        <a:p>
          <a:pPr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DBD464E2-C407-417E-B948-415B72D5C2B2}" type="parTrans" cxnId="{51FB57C8-4821-47F0-816F-8A8042FB577A}">
      <dgm:prSet/>
      <dgm:spPr/>
      <dgm:t>
        <a:bodyPr/>
        <a:lstStyle/>
        <a:p>
          <a:endParaRPr lang="en-US"/>
        </a:p>
      </dgm:t>
    </dgm:pt>
    <dgm:pt modelId="{7BD9C321-A0AD-4496-AEE1-EEF6FFD80D74}" type="sibTrans" cxnId="{51FB57C8-4821-47F0-816F-8A8042FB577A}">
      <dgm:prSet/>
      <dgm:spPr/>
      <dgm:t>
        <a:bodyPr/>
        <a:lstStyle/>
        <a:p>
          <a:endParaRPr lang="en-US"/>
        </a:p>
      </dgm:t>
    </dgm:pt>
    <dgm:pt modelId="{4D2E8048-08B6-4795-9F1D-B31A0CF9A08A}" type="pres">
      <dgm:prSet presAssocID="{DF27D7A4-9503-4798-93D8-84B4036CB3E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8AD46F3-044E-4E98-A7BD-558C3ADF75DE}" type="pres">
      <dgm:prSet presAssocID="{DF27D7A4-9503-4798-93D8-84B4036CB3E5}" presName="hierFlow" presStyleCnt="0"/>
      <dgm:spPr/>
    </dgm:pt>
    <dgm:pt modelId="{C2A89B63-E3F0-4ADA-8F9E-95B78511D950}" type="pres">
      <dgm:prSet presAssocID="{DF27D7A4-9503-4798-93D8-84B4036CB3E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374B6079-860E-42C6-AE7D-22EA1E798E45}" type="pres">
      <dgm:prSet presAssocID="{35BD6705-AF7C-4CD4-9149-945F4206DB5D}" presName="Name17" presStyleCnt="0"/>
      <dgm:spPr/>
    </dgm:pt>
    <dgm:pt modelId="{874A347B-03C7-4D60-B506-CD175DE7D350}" type="pres">
      <dgm:prSet presAssocID="{35BD6705-AF7C-4CD4-9149-945F4206DB5D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E22BB4-6E94-4CE3-9A50-72772134562D}" type="pres">
      <dgm:prSet presAssocID="{35BD6705-AF7C-4CD4-9149-945F4206DB5D}" presName="hierChild2" presStyleCnt="0"/>
      <dgm:spPr/>
    </dgm:pt>
    <dgm:pt modelId="{9F2E0BB9-10C0-4954-9AC2-28E6E93A23B0}" type="pres">
      <dgm:prSet presAssocID="{7A4E8D54-E875-43CC-AFF6-DEC763E5EA16}" presName="Name25" presStyleLbl="parChTrans1D2" presStyleIdx="0" presStyleCnt="2"/>
      <dgm:spPr/>
      <dgm:t>
        <a:bodyPr/>
        <a:lstStyle/>
        <a:p>
          <a:endParaRPr lang="en-US"/>
        </a:p>
      </dgm:t>
    </dgm:pt>
    <dgm:pt modelId="{E3091C69-1252-4FAD-ADEE-3C1B76BFEF23}" type="pres">
      <dgm:prSet presAssocID="{7A4E8D54-E875-43CC-AFF6-DEC763E5EA16}" presName="connTx" presStyleLbl="parChTrans1D2" presStyleIdx="0" presStyleCnt="2"/>
      <dgm:spPr/>
      <dgm:t>
        <a:bodyPr/>
        <a:lstStyle/>
        <a:p>
          <a:endParaRPr lang="en-US"/>
        </a:p>
      </dgm:t>
    </dgm:pt>
    <dgm:pt modelId="{564E9C77-5387-4399-928F-058A71795C12}" type="pres">
      <dgm:prSet presAssocID="{7D2E5B1E-A06B-43BF-BF59-86B2BEB8121C}" presName="Name30" presStyleCnt="0"/>
      <dgm:spPr/>
    </dgm:pt>
    <dgm:pt modelId="{29120F4D-2A28-4D4C-B0EF-B9553CFC817E}" type="pres">
      <dgm:prSet presAssocID="{7D2E5B1E-A06B-43BF-BF59-86B2BEB8121C}" presName="level2Shape" presStyleLbl="node2" presStyleIdx="0" presStyleCnt="2" custLinFactNeighborX="416" custLinFactNeighborY="1872"/>
      <dgm:spPr/>
      <dgm:t>
        <a:bodyPr/>
        <a:lstStyle/>
        <a:p>
          <a:endParaRPr lang="en-US"/>
        </a:p>
      </dgm:t>
    </dgm:pt>
    <dgm:pt modelId="{48E9EEAD-1865-4953-8459-76DC28F94BF8}" type="pres">
      <dgm:prSet presAssocID="{7D2E5B1E-A06B-43BF-BF59-86B2BEB8121C}" presName="hierChild3" presStyleCnt="0"/>
      <dgm:spPr/>
    </dgm:pt>
    <dgm:pt modelId="{9001E4FA-4FBD-48FA-ACC8-A4FCD954D78F}" type="pres">
      <dgm:prSet presAssocID="{DBD464E2-C407-417E-B948-415B72D5C2B2}" presName="Name25" presStyleLbl="parChTrans1D3" presStyleIdx="0" presStyleCnt="4"/>
      <dgm:spPr/>
      <dgm:t>
        <a:bodyPr/>
        <a:lstStyle/>
        <a:p>
          <a:endParaRPr lang="en-US"/>
        </a:p>
      </dgm:t>
    </dgm:pt>
    <dgm:pt modelId="{67779052-5D15-429A-A540-52A15783B580}" type="pres">
      <dgm:prSet presAssocID="{DBD464E2-C407-417E-B948-415B72D5C2B2}" presName="connTx" presStyleLbl="parChTrans1D3" presStyleIdx="0" presStyleCnt="4"/>
      <dgm:spPr/>
      <dgm:t>
        <a:bodyPr/>
        <a:lstStyle/>
        <a:p>
          <a:endParaRPr lang="en-US"/>
        </a:p>
      </dgm:t>
    </dgm:pt>
    <dgm:pt modelId="{F5EEF0D6-3845-4AC0-9A66-61F5941FDBEF}" type="pres">
      <dgm:prSet presAssocID="{D9533910-C4EA-4BC6-82DD-A78FD8BA0C88}" presName="Name30" presStyleCnt="0"/>
      <dgm:spPr/>
    </dgm:pt>
    <dgm:pt modelId="{14EAC72A-0C49-4DED-BA8A-52CC56377B17}" type="pres">
      <dgm:prSet presAssocID="{D9533910-C4EA-4BC6-82DD-A78FD8BA0C88}" presName="level2Shape" presStyleLbl="node3" presStyleIdx="0" presStyleCnt="4"/>
      <dgm:spPr/>
      <dgm:t>
        <a:bodyPr/>
        <a:lstStyle/>
        <a:p>
          <a:endParaRPr lang="en-US"/>
        </a:p>
      </dgm:t>
    </dgm:pt>
    <dgm:pt modelId="{3B501212-F86D-4AC4-8C06-9056FBD2FDF7}" type="pres">
      <dgm:prSet presAssocID="{D9533910-C4EA-4BC6-82DD-A78FD8BA0C88}" presName="hierChild3" presStyleCnt="0"/>
      <dgm:spPr/>
    </dgm:pt>
    <dgm:pt modelId="{3E40EA8B-9539-493B-A3AC-B23FDDB343FE}" type="pres">
      <dgm:prSet presAssocID="{E274549B-B4A5-47A4-8D25-C6AB64464298}" presName="Name25" presStyleLbl="parChTrans1D3" presStyleIdx="1" presStyleCnt="4"/>
      <dgm:spPr/>
      <dgm:t>
        <a:bodyPr/>
        <a:lstStyle/>
        <a:p>
          <a:endParaRPr lang="en-US"/>
        </a:p>
      </dgm:t>
    </dgm:pt>
    <dgm:pt modelId="{770B3961-0E3A-4515-A296-9215838BE882}" type="pres">
      <dgm:prSet presAssocID="{E274549B-B4A5-47A4-8D25-C6AB64464298}" presName="connTx" presStyleLbl="parChTrans1D3" presStyleIdx="1" presStyleCnt="4"/>
      <dgm:spPr/>
      <dgm:t>
        <a:bodyPr/>
        <a:lstStyle/>
        <a:p>
          <a:endParaRPr lang="en-US"/>
        </a:p>
      </dgm:t>
    </dgm:pt>
    <dgm:pt modelId="{452F39CB-EC4F-4CEA-BF1B-729303CFFA52}" type="pres">
      <dgm:prSet presAssocID="{BD6A1F89-2222-462D-B35B-BE26FFFE42EC}" presName="Name30" presStyleCnt="0"/>
      <dgm:spPr/>
    </dgm:pt>
    <dgm:pt modelId="{74EE4D5B-1C02-4897-80EC-FA70E194364E}" type="pres">
      <dgm:prSet presAssocID="{BD6A1F89-2222-462D-B35B-BE26FFFE42EC}" presName="level2Shape" presStyleLbl="node3" presStyleIdx="1" presStyleCnt="4"/>
      <dgm:spPr/>
      <dgm:t>
        <a:bodyPr/>
        <a:lstStyle/>
        <a:p>
          <a:endParaRPr lang="en-US"/>
        </a:p>
      </dgm:t>
    </dgm:pt>
    <dgm:pt modelId="{59936B68-FB9E-48E5-B50E-DE053252A93E}" type="pres">
      <dgm:prSet presAssocID="{BD6A1F89-2222-462D-B35B-BE26FFFE42EC}" presName="hierChild3" presStyleCnt="0"/>
      <dgm:spPr/>
    </dgm:pt>
    <dgm:pt modelId="{DF549BC4-13E9-48A0-BCFA-D354269BDB14}" type="pres">
      <dgm:prSet presAssocID="{C06DBD91-4223-4EC2-8D3A-8E779EF52FD6}" presName="Name25" presStyleLbl="parChTrans1D2" presStyleIdx="1" presStyleCnt="2"/>
      <dgm:spPr/>
      <dgm:t>
        <a:bodyPr/>
        <a:lstStyle/>
        <a:p>
          <a:endParaRPr lang="en-US"/>
        </a:p>
      </dgm:t>
    </dgm:pt>
    <dgm:pt modelId="{9459126B-DECF-4FA9-B9DB-63093BF55BC9}" type="pres">
      <dgm:prSet presAssocID="{C06DBD91-4223-4EC2-8D3A-8E779EF52FD6}" presName="connTx" presStyleLbl="parChTrans1D2" presStyleIdx="1" presStyleCnt="2"/>
      <dgm:spPr/>
      <dgm:t>
        <a:bodyPr/>
        <a:lstStyle/>
        <a:p>
          <a:endParaRPr lang="en-US"/>
        </a:p>
      </dgm:t>
    </dgm:pt>
    <dgm:pt modelId="{0F79036A-7B77-4205-B659-8C004FC2441A}" type="pres">
      <dgm:prSet presAssocID="{029BC849-22C2-4B3D-B477-DCCE5ED2B0D6}" presName="Name30" presStyleCnt="0"/>
      <dgm:spPr/>
    </dgm:pt>
    <dgm:pt modelId="{92932D59-AAE5-4C2E-AF56-B7974C8E01EF}" type="pres">
      <dgm:prSet presAssocID="{029BC849-22C2-4B3D-B477-DCCE5ED2B0D6}" presName="level2Shape" presStyleLbl="node2" presStyleIdx="1" presStyleCnt="2"/>
      <dgm:spPr/>
      <dgm:t>
        <a:bodyPr/>
        <a:lstStyle/>
        <a:p>
          <a:endParaRPr lang="en-US"/>
        </a:p>
      </dgm:t>
    </dgm:pt>
    <dgm:pt modelId="{F52F3CD9-E67E-4F55-8E4F-783FB494782C}" type="pres">
      <dgm:prSet presAssocID="{029BC849-22C2-4B3D-B477-DCCE5ED2B0D6}" presName="hierChild3" presStyleCnt="0"/>
      <dgm:spPr/>
    </dgm:pt>
    <dgm:pt modelId="{1CE66E34-699C-4785-A108-19E470D8DA38}" type="pres">
      <dgm:prSet presAssocID="{2F74E577-732D-4F18-961F-D4555EA4DEEA}" presName="Name25" presStyleLbl="parChTrans1D3" presStyleIdx="2" presStyleCnt="4"/>
      <dgm:spPr/>
      <dgm:t>
        <a:bodyPr/>
        <a:lstStyle/>
        <a:p>
          <a:endParaRPr lang="en-US"/>
        </a:p>
      </dgm:t>
    </dgm:pt>
    <dgm:pt modelId="{654577E4-67D5-489C-B894-3731111B4C2B}" type="pres">
      <dgm:prSet presAssocID="{2F74E577-732D-4F18-961F-D4555EA4DEEA}" presName="connTx" presStyleLbl="parChTrans1D3" presStyleIdx="2" presStyleCnt="4"/>
      <dgm:spPr/>
      <dgm:t>
        <a:bodyPr/>
        <a:lstStyle/>
        <a:p>
          <a:endParaRPr lang="en-US"/>
        </a:p>
      </dgm:t>
    </dgm:pt>
    <dgm:pt modelId="{EFAF42B5-AA1D-4C14-AA78-D734FE425065}" type="pres">
      <dgm:prSet presAssocID="{81313040-EED9-4475-BFD7-E9DD060C16FA}" presName="Name30" presStyleCnt="0"/>
      <dgm:spPr/>
    </dgm:pt>
    <dgm:pt modelId="{85743E84-5DBA-4993-A6BF-E12A836CB89D}" type="pres">
      <dgm:prSet presAssocID="{81313040-EED9-4475-BFD7-E9DD060C16FA}" presName="level2Shape" presStyleLbl="node3" presStyleIdx="2" presStyleCnt="4" custLinFactNeighborX="-1941" custLinFactNeighborY="828"/>
      <dgm:spPr/>
      <dgm:t>
        <a:bodyPr/>
        <a:lstStyle/>
        <a:p>
          <a:endParaRPr lang="en-US"/>
        </a:p>
      </dgm:t>
    </dgm:pt>
    <dgm:pt modelId="{17CB44FD-A11F-44E3-8EA6-C62C1143D225}" type="pres">
      <dgm:prSet presAssocID="{81313040-EED9-4475-BFD7-E9DD060C16FA}" presName="hierChild3" presStyleCnt="0"/>
      <dgm:spPr/>
    </dgm:pt>
    <dgm:pt modelId="{FE022E53-436C-4E8E-BD06-0D9C534043A8}" type="pres">
      <dgm:prSet presAssocID="{9EFF497E-E22F-45EA-8C18-6554D3B9B5FB}" presName="Name25" presStyleLbl="parChTrans1D3" presStyleIdx="3" presStyleCnt="4"/>
      <dgm:spPr/>
      <dgm:t>
        <a:bodyPr/>
        <a:lstStyle/>
        <a:p>
          <a:endParaRPr lang="en-US"/>
        </a:p>
      </dgm:t>
    </dgm:pt>
    <dgm:pt modelId="{49D9C3AF-B849-4057-9A25-BB6CCF0F1AA5}" type="pres">
      <dgm:prSet presAssocID="{9EFF497E-E22F-45EA-8C18-6554D3B9B5FB}" presName="connTx" presStyleLbl="parChTrans1D3" presStyleIdx="3" presStyleCnt="4"/>
      <dgm:spPr/>
      <dgm:t>
        <a:bodyPr/>
        <a:lstStyle/>
        <a:p>
          <a:endParaRPr lang="en-US"/>
        </a:p>
      </dgm:t>
    </dgm:pt>
    <dgm:pt modelId="{C11F9435-0F17-4080-91DF-3C2A7141D24B}" type="pres">
      <dgm:prSet presAssocID="{CEC1ED00-DE4F-4590-AFB6-D4AB82C6CFD3}" presName="Name30" presStyleCnt="0"/>
      <dgm:spPr/>
    </dgm:pt>
    <dgm:pt modelId="{C98D7B15-74C4-402F-BAEC-6462DB1BFC30}" type="pres">
      <dgm:prSet presAssocID="{CEC1ED00-DE4F-4590-AFB6-D4AB82C6CFD3}" presName="level2Shape" presStyleLbl="node3" presStyleIdx="3" presStyleCnt="4"/>
      <dgm:spPr/>
      <dgm:t>
        <a:bodyPr/>
        <a:lstStyle/>
        <a:p>
          <a:endParaRPr lang="en-US"/>
        </a:p>
      </dgm:t>
    </dgm:pt>
    <dgm:pt modelId="{E8A59F28-A2FF-47BA-A13D-E1F83A9323C5}" type="pres">
      <dgm:prSet presAssocID="{CEC1ED00-DE4F-4590-AFB6-D4AB82C6CFD3}" presName="hierChild3" presStyleCnt="0"/>
      <dgm:spPr/>
    </dgm:pt>
    <dgm:pt modelId="{316E26F6-80E3-47C6-9C03-B8036E2F74A6}" type="pres">
      <dgm:prSet presAssocID="{DF27D7A4-9503-4798-93D8-84B4036CB3E5}" presName="bgShapesFlow" presStyleCnt="0"/>
      <dgm:spPr/>
    </dgm:pt>
  </dgm:ptLst>
  <dgm:cxnLst>
    <dgm:cxn modelId="{C257751B-E3DA-4820-9E11-7CD8EAD7A9CA}" type="presOf" srcId="{C06DBD91-4223-4EC2-8D3A-8E779EF52FD6}" destId="{9459126B-DECF-4FA9-B9DB-63093BF55BC9}" srcOrd="1" destOrd="0" presId="urn:microsoft.com/office/officeart/2005/8/layout/hierarchy5"/>
    <dgm:cxn modelId="{F89EF740-F57D-40A0-9404-5FC8344305E4}" srcId="{35BD6705-AF7C-4CD4-9149-945F4206DB5D}" destId="{7D2E5B1E-A06B-43BF-BF59-86B2BEB8121C}" srcOrd="0" destOrd="0" parTransId="{7A4E8D54-E875-43CC-AFF6-DEC763E5EA16}" sibTransId="{DDB73E66-731E-49D5-89E0-5D84DC22B8CA}"/>
    <dgm:cxn modelId="{8FFA478B-0146-4C49-9CE5-D6CEF43D709E}" type="presOf" srcId="{BD6A1F89-2222-462D-B35B-BE26FFFE42EC}" destId="{74EE4D5B-1C02-4897-80EC-FA70E194364E}" srcOrd="0" destOrd="0" presId="urn:microsoft.com/office/officeart/2005/8/layout/hierarchy5"/>
    <dgm:cxn modelId="{68814C82-5203-4AF9-800A-92076B06DD45}" type="presOf" srcId="{C06DBD91-4223-4EC2-8D3A-8E779EF52FD6}" destId="{DF549BC4-13E9-48A0-BCFA-D354269BDB14}" srcOrd="0" destOrd="0" presId="urn:microsoft.com/office/officeart/2005/8/layout/hierarchy5"/>
    <dgm:cxn modelId="{82795E38-B81C-474B-855C-DD3C00CB9DBE}" type="presOf" srcId="{9EFF497E-E22F-45EA-8C18-6554D3B9B5FB}" destId="{FE022E53-436C-4E8E-BD06-0D9C534043A8}" srcOrd="0" destOrd="0" presId="urn:microsoft.com/office/officeart/2005/8/layout/hierarchy5"/>
    <dgm:cxn modelId="{3D334EAF-4D1A-44E4-B93B-DEBC7E42557F}" srcId="{029BC849-22C2-4B3D-B477-DCCE5ED2B0D6}" destId="{CEC1ED00-DE4F-4590-AFB6-D4AB82C6CFD3}" srcOrd="1" destOrd="0" parTransId="{9EFF497E-E22F-45EA-8C18-6554D3B9B5FB}" sibTransId="{7C0CBC05-4543-4EB5-BABE-2C065348E343}"/>
    <dgm:cxn modelId="{9E73E291-6960-4DA7-8410-EEC4C2A36FD3}" type="presOf" srcId="{9EFF497E-E22F-45EA-8C18-6554D3B9B5FB}" destId="{49D9C3AF-B849-4057-9A25-BB6CCF0F1AA5}" srcOrd="1" destOrd="0" presId="urn:microsoft.com/office/officeart/2005/8/layout/hierarchy5"/>
    <dgm:cxn modelId="{AF2CD3A8-1165-4CAD-A8A8-FA128AA82578}" type="presOf" srcId="{7D2E5B1E-A06B-43BF-BF59-86B2BEB8121C}" destId="{29120F4D-2A28-4D4C-B0EF-B9553CFC817E}" srcOrd="0" destOrd="0" presId="urn:microsoft.com/office/officeart/2005/8/layout/hierarchy5"/>
    <dgm:cxn modelId="{5B4CBE6E-7FD4-40DA-86F8-DC3224C1CEC9}" type="presOf" srcId="{029BC849-22C2-4B3D-B477-DCCE5ED2B0D6}" destId="{92932D59-AAE5-4C2E-AF56-B7974C8E01EF}" srcOrd="0" destOrd="0" presId="urn:microsoft.com/office/officeart/2005/8/layout/hierarchy5"/>
    <dgm:cxn modelId="{9876C314-1D22-41C5-85FC-CF588FA24597}" type="presOf" srcId="{35BD6705-AF7C-4CD4-9149-945F4206DB5D}" destId="{874A347B-03C7-4D60-B506-CD175DE7D350}" srcOrd="0" destOrd="0" presId="urn:microsoft.com/office/officeart/2005/8/layout/hierarchy5"/>
    <dgm:cxn modelId="{75A7DAB8-09F1-4892-BE3C-AAC5A06EA6BC}" type="presOf" srcId="{81313040-EED9-4475-BFD7-E9DD060C16FA}" destId="{85743E84-5DBA-4993-A6BF-E12A836CB89D}" srcOrd="0" destOrd="0" presId="urn:microsoft.com/office/officeart/2005/8/layout/hierarchy5"/>
    <dgm:cxn modelId="{51FB57C8-4821-47F0-816F-8A8042FB577A}" srcId="{7D2E5B1E-A06B-43BF-BF59-86B2BEB8121C}" destId="{D9533910-C4EA-4BC6-82DD-A78FD8BA0C88}" srcOrd="0" destOrd="0" parTransId="{DBD464E2-C407-417E-B948-415B72D5C2B2}" sibTransId="{7BD9C321-A0AD-4496-AEE1-EEF6FFD80D74}"/>
    <dgm:cxn modelId="{384C3FE1-A594-43BA-AF95-2CF49A1D6C8A}" srcId="{029BC849-22C2-4B3D-B477-DCCE5ED2B0D6}" destId="{81313040-EED9-4475-BFD7-E9DD060C16FA}" srcOrd="0" destOrd="0" parTransId="{2F74E577-732D-4F18-961F-D4555EA4DEEA}" sibTransId="{1140705B-1FD3-4D96-9F1A-408AB058F35D}"/>
    <dgm:cxn modelId="{013CDA8F-2289-463A-BC66-D39D86D56AFF}" type="presOf" srcId="{7A4E8D54-E875-43CC-AFF6-DEC763E5EA16}" destId="{E3091C69-1252-4FAD-ADEE-3C1B76BFEF23}" srcOrd="1" destOrd="0" presId="urn:microsoft.com/office/officeart/2005/8/layout/hierarchy5"/>
    <dgm:cxn modelId="{7F2390FC-99F2-45AF-8E18-02448ABE362C}" type="presOf" srcId="{D9533910-C4EA-4BC6-82DD-A78FD8BA0C88}" destId="{14EAC72A-0C49-4DED-BA8A-52CC56377B17}" srcOrd="0" destOrd="0" presId="urn:microsoft.com/office/officeart/2005/8/layout/hierarchy5"/>
    <dgm:cxn modelId="{82D84B69-22BB-496E-84FD-62AC342B0DA6}" type="presOf" srcId="{DBD464E2-C407-417E-B948-415B72D5C2B2}" destId="{67779052-5D15-429A-A540-52A15783B580}" srcOrd="1" destOrd="0" presId="urn:microsoft.com/office/officeart/2005/8/layout/hierarchy5"/>
    <dgm:cxn modelId="{00F919F4-295B-4340-9B97-C4D12EA9355D}" type="presOf" srcId="{CEC1ED00-DE4F-4590-AFB6-D4AB82C6CFD3}" destId="{C98D7B15-74C4-402F-BAEC-6462DB1BFC30}" srcOrd="0" destOrd="0" presId="urn:microsoft.com/office/officeart/2005/8/layout/hierarchy5"/>
    <dgm:cxn modelId="{FB1C8838-E5EA-495D-817A-774DB76B53F7}" srcId="{35BD6705-AF7C-4CD4-9149-945F4206DB5D}" destId="{029BC849-22C2-4B3D-B477-DCCE5ED2B0D6}" srcOrd="1" destOrd="0" parTransId="{C06DBD91-4223-4EC2-8D3A-8E779EF52FD6}" sibTransId="{911CB247-FE12-4FF6-ACC4-B463B2D80973}"/>
    <dgm:cxn modelId="{83A17920-4159-4A48-A886-6EBA6DD26025}" type="presOf" srcId="{E274549B-B4A5-47A4-8D25-C6AB64464298}" destId="{770B3961-0E3A-4515-A296-9215838BE882}" srcOrd="1" destOrd="0" presId="urn:microsoft.com/office/officeart/2005/8/layout/hierarchy5"/>
    <dgm:cxn modelId="{59F6A0EB-E0B0-4E39-B072-27AF276C2F4E}" type="presOf" srcId="{E274549B-B4A5-47A4-8D25-C6AB64464298}" destId="{3E40EA8B-9539-493B-A3AC-B23FDDB343FE}" srcOrd="0" destOrd="0" presId="urn:microsoft.com/office/officeart/2005/8/layout/hierarchy5"/>
    <dgm:cxn modelId="{5DF1BDA2-60A2-4E0C-9A17-1C7092D69F0F}" type="presOf" srcId="{7A4E8D54-E875-43CC-AFF6-DEC763E5EA16}" destId="{9F2E0BB9-10C0-4954-9AC2-28E6E93A23B0}" srcOrd="0" destOrd="0" presId="urn:microsoft.com/office/officeart/2005/8/layout/hierarchy5"/>
    <dgm:cxn modelId="{270642DB-23BA-4B47-8546-BB3DB3AEED73}" type="presOf" srcId="{DBD464E2-C407-417E-B948-415B72D5C2B2}" destId="{9001E4FA-4FBD-48FA-ACC8-A4FCD954D78F}" srcOrd="0" destOrd="0" presId="urn:microsoft.com/office/officeart/2005/8/layout/hierarchy5"/>
    <dgm:cxn modelId="{A3CBA23E-3025-46E2-9E76-D00FF44BE75D}" type="presOf" srcId="{2F74E577-732D-4F18-961F-D4555EA4DEEA}" destId="{1CE66E34-699C-4785-A108-19E470D8DA38}" srcOrd="0" destOrd="0" presId="urn:microsoft.com/office/officeart/2005/8/layout/hierarchy5"/>
    <dgm:cxn modelId="{ED194592-BC9D-4DC2-82E6-1C138BF8C788}" srcId="{DF27D7A4-9503-4798-93D8-84B4036CB3E5}" destId="{35BD6705-AF7C-4CD4-9149-945F4206DB5D}" srcOrd="0" destOrd="0" parTransId="{717DDA6F-BBB3-41FC-863E-02DC162CD6ED}" sibTransId="{F9AD3EDF-E6DA-4561-BE6B-4D137F649A39}"/>
    <dgm:cxn modelId="{949A7007-4E0C-4D4A-BCE6-3A9CE5486566}" type="presOf" srcId="{2F74E577-732D-4F18-961F-D4555EA4DEEA}" destId="{654577E4-67D5-489C-B894-3731111B4C2B}" srcOrd="1" destOrd="0" presId="urn:microsoft.com/office/officeart/2005/8/layout/hierarchy5"/>
    <dgm:cxn modelId="{CF2A1B4B-6C29-4F54-B159-3DF2F4DEE31D}" srcId="{7D2E5B1E-A06B-43BF-BF59-86B2BEB8121C}" destId="{BD6A1F89-2222-462D-B35B-BE26FFFE42EC}" srcOrd="1" destOrd="0" parTransId="{E274549B-B4A5-47A4-8D25-C6AB64464298}" sibTransId="{BA2E5253-4CC1-49B8-91C4-93DEE1FAD366}"/>
    <dgm:cxn modelId="{B0B5675B-03C5-4912-B5A6-8141A457A8F7}" type="presOf" srcId="{DF27D7A4-9503-4798-93D8-84B4036CB3E5}" destId="{4D2E8048-08B6-4795-9F1D-B31A0CF9A08A}" srcOrd="0" destOrd="0" presId="urn:microsoft.com/office/officeart/2005/8/layout/hierarchy5"/>
    <dgm:cxn modelId="{8F136D48-78F7-4508-BD70-92754B86B465}" type="presParOf" srcId="{4D2E8048-08B6-4795-9F1D-B31A0CF9A08A}" destId="{C8AD46F3-044E-4E98-A7BD-558C3ADF75DE}" srcOrd="0" destOrd="0" presId="urn:microsoft.com/office/officeart/2005/8/layout/hierarchy5"/>
    <dgm:cxn modelId="{E03765B7-DFAC-44AB-B7FA-C08BCFD7A609}" type="presParOf" srcId="{C8AD46F3-044E-4E98-A7BD-558C3ADF75DE}" destId="{C2A89B63-E3F0-4ADA-8F9E-95B78511D950}" srcOrd="0" destOrd="0" presId="urn:microsoft.com/office/officeart/2005/8/layout/hierarchy5"/>
    <dgm:cxn modelId="{596BD08E-43EB-4097-B9B9-36740F7427A6}" type="presParOf" srcId="{C2A89B63-E3F0-4ADA-8F9E-95B78511D950}" destId="{374B6079-860E-42C6-AE7D-22EA1E798E45}" srcOrd="0" destOrd="0" presId="urn:microsoft.com/office/officeart/2005/8/layout/hierarchy5"/>
    <dgm:cxn modelId="{9E43A9F8-8EE6-4263-9590-7766358025C8}" type="presParOf" srcId="{374B6079-860E-42C6-AE7D-22EA1E798E45}" destId="{874A347B-03C7-4D60-B506-CD175DE7D350}" srcOrd="0" destOrd="0" presId="urn:microsoft.com/office/officeart/2005/8/layout/hierarchy5"/>
    <dgm:cxn modelId="{6EB8F8B2-FBC1-4440-A057-13FA2B0300D2}" type="presParOf" srcId="{374B6079-860E-42C6-AE7D-22EA1E798E45}" destId="{9CE22BB4-6E94-4CE3-9A50-72772134562D}" srcOrd="1" destOrd="0" presId="urn:microsoft.com/office/officeart/2005/8/layout/hierarchy5"/>
    <dgm:cxn modelId="{1F53AD0D-1299-43D6-96E9-A53F8E535EEA}" type="presParOf" srcId="{9CE22BB4-6E94-4CE3-9A50-72772134562D}" destId="{9F2E0BB9-10C0-4954-9AC2-28E6E93A23B0}" srcOrd="0" destOrd="0" presId="urn:microsoft.com/office/officeart/2005/8/layout/hierarchy5"/>
    <dgm:cxn modelId="{4CDE50E5-03FA-4C5F-B41C-38EEF2E689E5}" type="presParOf" srcId="{9F2E0BB9-10C0-4954-9AC2-28E6E93A23B0}" destId="{E3091C69-1252-4FAD-ADEE-3C1B76BFEF23}" srcOrd="0" destOrd="0" presId="urn:microsoft.com/office/officeart/2005/8/layout/hierarchy5"/>
    <dgm:cxn modelId="{62A0277F-4A55-4BFC-98AA-F59BF48AF682}" type="presParOf" srcId="{9CE22BB4-6E94-4CE3-9A50-72772134562D}" destId="{564E9C77-5387-4399-928F-058A71795C12}" srcOrd="1" destOrd="0" presId="urn:microsoft.com/office/officeart/2005/8/layout/hierarchy5"/>
    <dgm:cxn modelId="{CE45B9CD-C979-4F12-8E87-849C9A26048C}" type="presParOf" srcId="{564E9C77-5387-4399-928F-058A71795C12}" destId="{29120F4D-2A28-4D4C-B0EF-B9553CFC817E}" srcOrd="0" destOrd="0" presId="urn:microsoft.com/office/officeart/2005/8/layout/hierarchy5"/>
    <dgm:cxn modelId="{157D002F-FE48-4D61-9BB1-0113DE0BA4DE}" type="presParOf" srcId="{564E9C77-5387-4399-928F-058A71795C12}" destId="{48E9EEAD-1865-4953-8459-76DC28F94BF8}" srcOrd="1" destOrd="0" presId="urn:microsoft.com/office/officeart/2005/8/layout/hierarchy5"/>
    <dgm:cxn modelId="{AD88CB69-2706-44C7-BE6B-B52FD8D06865}" type="presParOf" srcId="{48E9EEAD-1865-4953-8459-76DC28F94BF8}" destId="{9001E4FA-4FBD-48FA-ACC8-A4FCD954D78F}" srcOrd="0" destOrd="0" presId="urn:microsoft.com/office/officeart/2005/8/layout/hierarchy5"/>
    <dgm:cxn modelId="{59675D8C-EA99-4937-88E0-A53FEF0B780F}" type="presParOf" srcId="{9001E4FA-4FBD-48FA-ACC8-A4FCD954D78F}" destId="{67779052-5D15-429A-A540-52A15783B580}" srcOrd="0" destOrd="0" presId="urn:microsoft.com/office/officeart/2005/8/layout/hierarchy5"/>
    <dgm:cxn modelId="{F43384C1-B540-4A80-A782-2E42C0C087A7}" type="presParOf" srcId="{48E9EEAD-1865-4953-8459-76DC28F94BF8}" destId="{F5EEF0D6-3845-4AC0-9A66-61F5941FDBEF}" srcOrd="1" destOrd="0" presId="urn:microsoft.com/office/officeart/2005/8/layout/hierarchy5"/>
    <dgm:cxn modelId="{967E7906-E673-4EAC-A060-7DA1DB2EC50D}" type="presParOf" srcId="{F5EEF0D6-3845-4AC0-9A66-61F5941FDBEF}" destId="{14EAC72A-0C49-4DED-BA8A-52CC56377B17}" srcOrd="0" destOrd="0" presId="urn:microsoft.com/office/officeart/2005/8/layout/hierarchy5"/>
    <dgm:cxn modelId="{18471D64-50CA-4171-B892-57C83D263B11}" type="presParOf" srcId="{F5EEF0D6-3845-4AC0-9A66-61F5941FDBEF}" destId="{3B501212-F86D-4AC4-8C06-9056FBD2FDF7}" srcOrd="1" destOrd="0" presId="urn:microsoft.com/office/officeart/2005/8/layout/hierarchy5"/>
    <dgm:cxn modelId="{8CB26BF3-3C7A-4944-9B94-DDF76D070773}" type="presParOf" srcId="{48E9EEAD-1865-4953-8459-76DC28F94BF8}" destId="{3E40EA8B-9539-493B-A3AC-B23FDDB343FE}" srcOrd="2" destOrd="0" presId="urn:microsoft.com/office/officeart/2005/8/layout/hierarchy5"/>
    <dgm:cxn modelId="{2464A0C4-4334-40DA-8A4F-EB434A36970F}" type="presParOf" srcId="{3E40EA8B-9539-493B-A3AC-B23FDDB343FE}" destId="{770B3961-0E3A-4515-A296-9215838BE882}" srcOrd="0" destOrd="0" presId="urn:microsoft.com/office/officeart/2005/8/layout/hierarchy5"/>
    <dgm:cxn modelId="{D94F8985-7A55-4416-90DE-B837DEA07FB0}" type="presParOf" srcId="{48E9EEAD-1865-4953-8459-76DC28F94BF8}" destId="{452F39CB-EC4F-4CEA-BF1B-729303CFFA52}" srcOrd="3" destOrd="0" presId="urn:microsoft.com/office/officeart/2005/8/layout/hierarchy5"/>
    <dgm:cxn modelId="{6A276B07-2B8F-4DB4-90B6-47761EE2EC7D}" type="presParOf" srcId="{452F39CB-EC4F-4CEA-BF1B-729303CFFA52}" destId="{74EE4D5B-1C02-4897-80EC-FA70E194364E}" srcOrd="0" destOrd="0" presId="urn:microsoft.com/office/officeart/2005/8/layout/hierarchy5"/>
    <dgm:cxn modelId="{A4377B70-51D0-4236-B70C-2A5352DADBEE}" type="presParOf" srcId="{452F39CB-EC4F-4CEA-BF1B-729303CFFA52}" destId="{59936B68-FB9E-48E5-B50E-DE053252A93E}" srcOrd="1" destOrd="0" presId="urn:microsoft.com/office/officeart/2005/8/layout/hierarchy5"/>
    <dgm:cxn modelId="{4C7CA83B-5CCA-46D8-8A90-8C6AEA3B9504}" type="presParOf" srcId="{9CE22BB4-6E94-4CE3-9A50-72772134562D}" destId="{DF549BC4-13E9-48A0-BCFA-D354269BDB14}" srcOrd="2" destOrd="0" presId="urn:microsoft.com/office/officeart/2005/8/layout/hierarchy5"/>
    <dgm:cxn modelId="{1F387DE4-246F-4D9B-8D5B-795921B56ED3}" type="presParOf" srcId="{DF549BC4-13E9-48A0-BCFA-D354269BDB14}" destId="{9459126B-DECF-4FA9-B9DB-63093BF55BC9}" srcOrd="0" destOrd="0" presId="urn:microsoft.com/office/officeart/2005/8/layout/hierarchy5"/>
    <dgm:cxn modelId="{6C8EACA0-0C85-4BE9-83C9-E401F507E088}" type="presParOf" srcId="{9CE22BB4-6E94-4CE3-9A50-72772134562D}" destId="{0F79036A-7B77-4205-B659-8C004FC2441A}" srcOrd="3" destOrd="0" presId="urn:microsoft.com/office/officeart/2005/8/layout/hierarchy5"/>
    <dgm:cxn modelId="{14300273-D442-4811-B6E5-21516D840CF5}" type="presParOf" srcId="{0F79036A-7B77-4205-B659-8C004FC2441A}" destId="{92932D59-AAE5-4C2E-AF56-B7974C8E01EF}" srcOrd="0" destOrd="0" presId="urn:microsoft.com/office/officeart/2005/8/layout/hierarchy5"/>
    <dgm:cxn modelId="{A943A2E4-9A00-4183-857F-9A7058C6746E}" type="presParOf" srcId="{0F79036A-7B77-4205-B659-8C004FC2441A}" destId="{F52F3CD9-E67E-4F55-8E4F-783FB494782C}" srcOrd="1" destOrd="0" presId="urn:microsoft.com/office/officeart/2005/8/layout/hierarchy5"/>
    <dgm:cxn modelId="{B0008E20-9CA2-434D-9B80-79E6E27CFC69}" type="presParOf" srcId="{F52F3CD9-E67E-4F55-8E4F-783FB494782C}" destId="{1CE66E34-699C-4785-A108-19E470D8DA38}" srcOrd="0" destOrd="0" presId="urn:microsoft.com/office/officeart/2005/8/layout/hierarchy5"/>
    <dgm:cxn modelId="{0A93CC39-038F-49E1-8E89-7056EE106433}" type="presParOf" srcId="{1CE66E34-699C-4785-A108-19E470D8DA38}" destId="{654577E4-67D5-489C-B894-3731111B4C2B}" srcOrd="0" destOrd="0" presId="urn:microsoft.com/office/officeart/2005/8/layout/hierarchy5"/>
    <dgm:cxn modelId="{09772E56-0D08-4F72-9FB2-6C4A552B4CB7}" type="presParOf" srcId="{F52F3CD9-E67E-4F55-8E4F-783FB494782C}" destId="{EFAF42B5-AA1D-4C14-AA78-D734FE425065}" srcOrd="1" destOrd="0" presId="urn:microsoft.com/office/officeart/2005/8/layout/hierarchy5"/>
    <dgm:cxn modelId="{7C613A44-33A8-4765-AAB1-EF26529851FF}" type="presParOf" srcId="{EFAF42B5-AA1D-4C14-AA78-D734FE425065}" destId="{85743E84-5DBA-4993-A6BF-E12A836CB89D}" srcOrd="0" destOrd="0" presId="urn:microsoft.com/office/officeart/2005/8/layout/hierarchy5"/>
    <dgm:cxn modelId="{B54DC60E-2507-430A-869A-D8598635A82B}" type="presParOf" srcId="{EFAF42B5-AA1D-4C14-AA78-D734FE425065}" destId="{17CB44FD-A11F-44E3-8EA6-C62C1143D225}" srcOrd="1" destOrd="0" presId="urn:microsoft.com/office/officeart/2005/8/layout/hierarchy5"/>
    <dgm:cxn modelId="{6BEF7AC9-4793-431B-8467-3F55D6DE7D22}" type="presParOf" srcId="{F52F3CD9-E67E-4F55-8E4F-783FB494782C}" destId="{FE022E53-436C-4E8E-BD06-0D9C534043A8}" srcOrd="2" destOrd="0" presId="urn:microsoft.com/office/officeart/2005/8/layout/hierarchy5"/>
    <dgm:cxn modelId="{02D2C407-5651-44AF-9272-9F62B4732AB1}" type="presParOf" srcId="{FE022E53-436C-4E8E-BD06-0D9C534043A8}" destId="{49D9C3AF-B849-4057-9A25-BB6CCF0F1AA5}" srcOrd="0" destOrd="0" presId="urn:microsoft.com/office/officeart/2005/8/layout/hierarchy5"/>
    <dgm:cxn modelId="{617018D1-CD0D-45F5-97AF-91C3FA2C7F9D}" type="presParOf" srcId="{F52F3CD9-E67E-4F55-8E4F-783FB494782C}" destId="{C11F9435-0F17-4080-91DF-3C2A7141D24B}" srcOrd="3" destOrd="0" presId="urn:microsoft.com/office/officeart/2005/8/layout/hierarchy5"/>
    <dgm:cxn modelId="{BF89FDCB-37A2-4661-A307-3DBD13DB0EFD}" type="presParOf" srcId="{C11F9435-0F17-4080-91DF-3C2A7141D24B}" destId="{C98D7B15-74C4-402F-BAEC-6462DB1BFC30}" srcOrd="0" destOrd="0" presId="urn:microsoft.com/office/officeart/2005/8/layout/hierarchy5"/>
    <dgm:cxn modelId="{B9A7E9BC-677D-4394-BE80-BD22C3A3FD7E}" type="presParOf" srcId="{C11F9435-0F17-4080-91DF-3C2A7141D24B}" destId="{E8A59F28-A2FF-47BA-A13D-E1F83A9323C5}" srcOrd="1" destOrd="0" presId="urn:microsoft.com/office/officeart/2005/8/layout/hierarchy5"/>
    <dgm:cxn modelId="{1C42FFD2-5D71-4666-B277-A27647327F89}" type="presParOf" srcId="{4D2E8048-08B6-4795-9F1D-B31A0CF9A08A}" destId="{316E26F6-80E3-47C6-9C03-B8036E2F74A6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C3E60AB-28F7-4383-9034-183999D3E8A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01F982-D807-492D-B238-096616021812}">
      <dgm:prSet phldrT="[Texto]"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JURISPRUDENCIA</a:t>
          </a:r>
          <a:endParaRPr lang="en-US" dirty="0">
            <a:solidFill>
              <a:schemeClr val="tx1"/>
            </a:solidFill>
          </a:endParaRPr>
        </a:p>
      </dgm:t>
    </dgm:pt>
    <dgm:pt modelId="{9E001932-E31C-4730-9E9E-ED94ECC04841}" type="parTrans" cxnId="{20EC10BA-2835-4C72-83C8-78426A586B4E}">
      <dgm:prSet/>
      <dgm:spPr/>
      <dgm:t>
        <a:bodyPr/>
        <a:lstStyle/>
        <a:p>
          <a:endParaRPr lang="en-US"/>
        </a:p>
      </dgm:t>
    </dgm:pt>
    <dgm:pt modelId="{9360C77B-23C8-416B-B4C3-17AF42AE60F1}" type="sibTrans" cxnId="{20EC10BA-2835-4C72-83C8-78426A586B4E}">
      <dgm:prSet/>
      <dgm:spPr/>
      <dgm:t>
        <a:bodyPr/>
        <a:lstStyle/>
        <a:p>
          <a:endParaRPr lang="en-US"/>
        </a:p>
      </dgm:t>
    </dgm:pt>
    <dgm:pt modelId="{A34DF2A2-814E-4C35-A73F-98D93E42529E}">
      <dgm:prSet phldrT="[Texto]"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OBLIGATORIA</a:t>
          </a:r>
          <a:endParaRPr lang="en-US" dirty="0">
            <a:solidFill>
              <a:schemeClr val="tx1"/>
            </a:solidFill>
          </a:endParaRPr>
        </a:p>
      </dgm:t>
    </dgm:pt>
    <dgm:pt modelId="{5220CB46-853E-44F2-9DD9-15885EDB0181}" type="parTrans" cxnId="{5A031F64-2AFD-46F8-A178-E01B33643E85}">
      <dgm:prSet/>
      <dgm:spPr/>
      <dgm:t>
        <a:bodyPr/>
        <a:lstStyle/>
        <a:p>
          <a:endParaRPr lang="en-US"/>
        </a:p>
      </dgm:t>
    </dgm:pt>
    <dgm:pt modelId="{96669FDA-DEE9-4971-B08B-33FB4FD1F8C7}" type="sibTrans" cxnId="{5A031F64-2AFD-46F8-A178-E01B33643E85}">
      <dgm:prSet/>
      <dgm:spPr/>
      <dgm:t>
        <a:bodyPr/>
        <a:lstStyle/>
        <a:p>
          <a:endParaRPr lang="en-US"/>
        </a:p>
      </dgm:t>
    </dgm:pt>
    <dgm:pt modelId="{963AE29A-CC83-4ED8-891F-69FD87CBC1D0}">
      <dgm:prSet phldrT="[Texto]"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INTERPARTES</a:t>
          </a:r>
          <a:endParaRPr lang="en-US" dirty="0">
            <a:solidFill>
              <a:schemeClr val="tx1"/>
            </a:solidFill>
          </a:endParaRPr>
        </a:p>
      </dgm:t>
    </dgm:pt>
    <dgm:pt modelId="{82642902-E207-4F9B-9607-CCA0AABA167B}" type="parTrans" cxnId="{FE658CDD-0DBF-42B6-86EE-105A70A2565E}">
      <dgm:prSet/>
      <dgm:spPr/>
      <dgm:t>
        <a:bodyPr/>
        <a:lstStyle/>
        <a:p>
          <a:endParaRPr lang="en-US"/>
        </a:p>
      </dgm:t>
    </dgm:pt>
    <dgm:pt modelId="{60878844-738A-480F-B850-05C0F4257E9E}" type="sibTrans" cxnId="{FE658CDD-0DBF-42B6-86EE-105A70A2565E}">
      <dgm:prSet/>
      <dgm:spPr/>
      <dgm:t>
        <a:bodyPr/>
        <a:lstStyle/>
        <a:p>
          <a:endParaRPr lang="en-US"/>
        </a:p>
      </dgm:t>
    </dgm:pt>
    <dgm:pt modelId="{FFD41176-C1B1-4069-9787-1D90F1192826}">
      <dgm:prSet phldrT="[Texto]"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DEBERIA CONSTITUIR UN PRECEDENTE  QUE OBLIGUE AL TRIBUNAL QUE LA EMITE</a:t>
          </a:r>
          <a:endParaRPr lang="en-US" dirty="0">
            <a:solidFill>
              <a:schemeClr val="tx1"/>
            </a:solidFill>
          </a:endParaRPr>
        </a:p>
      </dgm:t>
    </dgm:pt>
    <dgm:pt modelId="{30535808-5779-483E-8166-C888BB77E8A8}" type="parTrans" cxnId="{8D3025B7-61F5-4FC4-926E-CED4096B492A}">
      <dgm:prSet/>
      <dgm:spPr/>
      <dgm:t>
        <a:bodyPr/>
        <a:lstStyle/>
        <a:p>
          <a:endParaRPr lang="en-US"/>
        </a:p>
      </dgm:t>
    </dgm:pt>
    <dgm:pt modelId="{EAB97BE1-45CD-48D2-8C75-0C52D05EE63F}" type="sibTrans" cxnId="{8D3025B7-61F5-4FC4-926E-CED4096B492A}">
      <dgm:prSet/>
      <dgm:spPr/>
      <dgm:t>
        <a:bodyPr/>
        <a:lstStyle/>
        <a:p>
          <a:endParaRPr lang="en-US"/>
        </a:p>
      </dgm:t>
    </dgm:pt>
    <dgm:pt modelId="{3BD361C1-96C7-4409-A237-EB60210300A2}">
      <dgm:prSet phldrT="[Texto]"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OBLIGATORIA</a:t>
          </a:r>
          <a:endParaRPr lang="en-US" dirty="0">
            <a:solidFill>
              <a:schemeClr val="tx1"/>
            </a:solidFill>
          </a:endParaRPr>
        </a:p>
      </dgm:t>
    </dgm:pt>
    <dgm:pt modelId="{9C174920-25E2-4AE9-8AED-7F019D37BCA6}" type="parTrans" cxnId="{7BEB662C-15ED-4DC7-8C55-B001D6C5156C}">
      <dgm:prSet/>
      <dgm:spPr/>
      <dgm:t>
        <a:bodyPr/>
        <a:lstStyle/>
        <a:p>
          <a:endParaRPr lang="en-US"/>
        </a:p>
      </dgm:t>
    </dgm:pt>
    <dgm:pt modelId="{64475024-9E0F-49ED-8B2B-0178954EC2DB}" type="sibTrans" cxnId="{7BEB662C-15ED-4DC7-8C55-B001D6C5156C}">
      <dgm:prSet/>
      <dgm:spPr/>
      <dgm:t>
        <a:bodyPr/>
        <a:lstStyle/>
        <a:p>
          <a:endParaRPr lang="en-US"/>
        </a:p>
      </dgm:t>
    </dgm:pt>
    <dgm:pt modelId="{4205FCB3-2EAB-4F77-82E4-D2DD86D01939}">
      <dgm:prSet phldrT="[Texto]"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CONSTITUYE UN PRECEDENTE QUE OBLIGA AL TRIBUNAL QUE LAS EMITE</a:t>
          </a:r>
          <a:endParaRPr lang="en-US" dirty="0">
            <a:solidFill>
              <a:schemeClr val="tx1"/>
            </a:solidFill>
          </a:endParaRPr>
        </a:p>
      </dgm:t>
    </dgm:pt>
    <dgm:pt modelId="{E61E0145-351F-4ACC-BD5A-30C2A35CE7DC}" type="parTrans" cxnId="{9B6EBB05-C151-4F1A-AD92-856220F7D054}">
      <dgm:prSet/>
      <dgm:spPr/>
      <dgm:t>
        <a:bodyPr/>
        <a:lstStyle/>
        <a:p>
          <a:endParaRPr lang="en-US"/>
        </a:p>
      </dgm:t>
    </dgm:pt>
    <dgm:pt modelId="{764D0F90-8CD3-4E3E-AC27-5198C9CD7FC3}" type="sibTrans" cxnId="{9B6EBB05-C151-4F1A-AD92-856220F7D054}">
      <dgm:prSet/>
      <dgm:spPr/>
      <dgm:t>
        <a:bodyPr/>
        <a:lstStyle/>
        <a:p>
          <a:endParaRPr lang="en-US"/>
        </a:p>
      </dgm:t>
    </dgm:pt>
    <dgm:pt modelId="{E0BEFFAA-F14F-4EA5-9816-F3218FE0F36E}">
      <dgm:prSet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 NO ES VINCULANTE PARA LOS DEMAS TRIBUNALES, UNICAMENTE SIRVE DE ORIENTACIÓN Y PUEDE INFLUENCIAR EL FALLO DE OTROS TRIBUNALES</a:t>
          </a:r>
          <a:endParaRPr lang="en-US" dirty="0">
            <a:solidFill>
              <a:schemeClr val="tx1"/>
            </a:solidFill>
          </a:endParaRPr>
        </a:p>
      </dgm:t>
    </dgm:pt>
    <dgm:pt modelId="{563D6980-AB92-4B3E-BD57-32FBC2B8A8BD}" type="parTrans" cxnId="{93D0B655-B38C-4939-AA23-044047733040}">
      <dgm:prSet/>
      <dgm:spPr/>
      <dgm:t>
        <a:bodyPr/>
        <a:lstStyle/>
        <a:p>
          <a:endParaRPr lang="en-US"/>
        </a:p>
      </dgm:t>
    </dgm:pt>
    <dgm:pt modelId="{F2CF6002-EE0E-4C76-BF6B-6F0904B3921B}" type="sibTrans" cxnId="{93D0B655-B38C-4939-AA23-044047733040}">
      <dgm:prSet/>
      <dgm:spPr/>
      <dgm:t>
        <a:bodyPr/>
        <a:lstStyle/>
        <a:p>
          <a:endParaRPr lang="en-US"/>
        </a:p>
      </dgm:t>
    </dgm:pt>
    <dgm:pt modelId="{C40653A5-EAF5-4D9A-BE12-7A1FEDE164E0}">
      <dgm:prSet/>
      <dgm:spPr>
        <a:solidFill>
          <a:schemeClr val="bg1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SV" dirty="0" smtClean="0">
              <a:solidFill>
                <a:schemeClr val="tx1"/>
              </a:solidFill>
            </a:rPr>
            <a:t>EFECTOS ERGA OMNES</a:t>
          </a:r>
          <a:endParaRPr lang="en-US" dirty="0" smtClean="0">
            <a:solidFill>
              <a:schemeClr val="tx1"/>
            </a:solidFill>
          </a:endParaRPr>
        </a:p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8CCF22A2-7698-43F9-A76A-7BB6056BA426}" type="parTrans" cxnId="{0AE0EE25-0445-4C8F-8019-877F79EB03DE}">
      <dgm:prSet/>
      <dgm:spPr/>
      <dgm:t>
        <a:bodyPr/>
        <a:lstStyle/>
        <a:p>
          <a:endParaRPr lang="en-US"/>
        </a:p>
      </dgm:t>
    </dgm:pt>
    <dgm:pt modelId="{A56209AC-974A-48C2-8578-3C0D5E3E4057}" type="sibTrans" cxnId="{0AE0EE25-0445-4C8F-8019-877F79EB03DE}">
      <dgm:prSet/>
      <dgm:spPr/>
      <dgm:t>
        <a:bodyPr/>
        <a:lstStyle/>
        <a:p>
          <a:endParaRPr lang="en-US"/>
        </a:p>
      </dgm:t>
    </dgm:pt>
    <dgm:pt modelId="{A99DA1DE-23AE-4BD5-A74C-40765D5555DF}">
      <dgm:prSet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VINCULANTE PARA TODOS LOS TRIBUNALES</a:t>
          </a:r>
          <a:endParaRPr lang="en-US" dirty="0">
            <a:solidFill>
              <a:schemeClr val="tx1"/>
            </a:solidFill>
          </a:endParaRPr>
        </a:p>
      </dgm:t>
    </dgm:pt>
    <dgm:pt modelId="{5047D1B3-B5EB-4F5F-A25E-8BCB789A433A}" type="parTrans" cxnId="{432AA2C6-06E4-4AFB-A3BD-82503C1DC40E}">
      <dgm:prSet/>
      <dgm:spPr/>
      <dgm:t>
        <a:bodyPr/>
        <a:lstStyle/>
        <a:p>
          <a:endParaRPr lang="en-US"/>
        </a:p>
      </dgm:t>
    </dgm:pt>
    <dgm:pt modelId="{021A87F7-C07B-4FD8-90FB-65B5922CBC38}" type="sibTrans" cxnId="{432AA2C6-06E4-4AFB-A3BD-82503C1DC40E}">
      <dgm:prSet/>
      <dgm:spPr/>
      <dgm:t>
        <a:bodyPr/>
        <a:lstStyle/>
        <a:p>
          <a:endParaRPr lang="en-US"/>
        </a:p>
      </dgm:t>
    </dgm:pt>
    <dgm:pt modelId="{38B5A623-D788-450D-B27D-8B595ED9F64E}" type="pres">
      <dgm:prSet presAssocID="{7C3E60AB-28F7-4383-9034-183999D3E8A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1FAAE28-8B08-46B1-8F2E-95B24F56AABC}" type="pres">
      <dgm:prSet presAssocID="{DA01F982-D807-492D-B238-096616021812}" presName="root1" presStyleCnt="0"/>
      <dgm:spPr/>
    </dgm:pt>
    <dgm:pt modelId="{DD20D54B-BC87-4E87-8527-4918C8DA5DCC}" type="pres">
      <dgm:prSet presAssocID="{DA01F982-D807-492D-B238-09661602181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97EBA1D-623A-4043-B28C-FF3776A7D4BC}" type="pres">
      <dgm:prSet presAssocID="{DA01F982-D807-492D-B238-096616021812}" presName="level2hierChild" presStyleCnt="0"/>
      <dgm:spPr/>
    </dgm:pt>
    <dgm:pt modelId="{5E2AC3E2-D49B-4DB7-AB1F-F0C879E06DC4}" type="pres">
      <dgm:prSet presAssocID="{5220CB46-853E-44F2-9DD9-15885EDB0181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425D9E58-7B5E-4132-9BF3-26334F34F861}" type="pres">
      <dgm:prSet presAssocID="{5220CB46-853E-44F2-9DD9-15885EDB0181}" presName="connTx" presStyleLbl="parChTrans1D2" presStyleIdx="0" presStyleCnt="2"/>
      <dgm:spPr/>
      <dgm:t>
        <a:bodyPr/>
        <a:lstStyle/>
        <a:p>
          <a:endParaRPr lang="en-US"/>
        </a:p>
      </dgm:t>
    </dgm:pt>
    <dgm:pt modelId="{27EC345F-8C61-4B31-8BF3-8386BB50D9CA}" type="pres">
      <dgm:prSet presAssocID="{A34DF2A2-814E-4C35-A73F-98D93E42529E}" presName="root2" presStyleCnt="0"/>
      <dgm:spPr/>
    </dgm:pt>
    <dgm:pt modelId="{242F0CC4-BE5B-4861-84B6-AE2AC42B1E0E}" type="pres">
      <dgm:prSet presAssocID="{A34DF2A2-814E-4C35-A73F-98D93E42529E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8FF3ED-CEA3-474D-ABD4-E53B574C5557}" type="pres">
      <dgm:prSet presAssocID="{A34DF2A2-814E-4C35-A73F-98D93E42529E}" presName="level3hierChild" presStyleCnt="0"/>
      <dgm:spPr/>
    </dgm:pt>
    <dgm:pt modelId="{15F36970-2C1A-43A0-ABB2-856DA95C7FCA}" type="pres">
      <dgm:prSet presAssocID="{82642902-E207-4F9B-9607-CCA0AABA167B}" presName="conn2-1" presStyleLbl="parChTrans1D3" presStyleIdx="0" presStyleCnt="6"/>
      <dgm:spPr/>
      <dgm:t>
        <a:bodyPr/>
        <a:lstStyle/>
        <a:p>
          <a:endParaRPr lang="en-US"/>
        </a:p>
      </dgm:t>
    </dgm:pt>
    <dgm:pt modelId="{6127B5FA-743A-4CF3-AB61-9E45B52FFDD9}" type="pres">
      <dgm:prSet presAssocID="{82642902-E207-4F9B-9607-CCA0AABA167B}" presName="connTx" presStyleLbl="parChTrans1D3" presStyleIdx="0" presStyleCnt="6"/>
      <dgm:spPr/>
      <dgm:t>
        <a:bodyPr/>
        <a:lstStyle/>
        <a:p>
          <a:endParaRPr lang="en-US"/>
        </a:p>
      </dgm:t>
    </dgm:pt>
    <dgm:pt modelId="{C9548AA8-6DDA-4DD8-9604-40DC46EDEC17}" type="pres">
      <dgm:prSet presAssocID="{963AE29A-CC83-4ED8-891F-69FD87CBC1D0}" presName="root2" presStyleCnt="0"/>
      <dgm:spPr/>
    </dgm:pt>
    <dgm:pt modelId="{5D65CED1-86F0-4FEC-845A-C997AC437288}" type="pres">
      <dgm:prSet presAssocID="{963AE29A-CC83-4ED8-891F-69FD87CBC1D0}" presName="LevelTwoTextNode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3DB5F8-6882-4713-99D7-2E17E5A013BD}" type="pres">
      <dgm:prSet presAssocID="{963AE29A-CC83-4ED8-891F-69FD87CBC1D0}" presName="level3hierChild" presStyleCnt="0"/>
      <dgm:spPr/>
    </dgm:pt>
    <dgm:pt modelId="{A56BB8E8-C12D-41F2-B749-282A85192D28}" type="pres">
      <dgm:prSet presAssocID="{30535808-5779-483E-8166-C888BB77E8A8}" presName="conn2-1" presStyleLbl="parChTrans1D3" presStyleIdx="1" presStyleCnt="6"/>
      <dgm:spPr/>
      <dgm:t>
        <a:bodyPr/>
        <a:lstStyle/>
        <a:p>
          <a:endParaRPr lang="en-US"/>
        </a:p>
      </dgm:t>
    </dgm:pt>
    <dgm:pt modelId="{3727F37F-9C8F-4A02-9760-7B5B1B8DC36B}" type="pres">
      <dgm:prSet presAssocID="{30535808-5779-483E-8166-C888BB77E8A8}" presName="connTx" presStyleLbl="parChTrans1D3" presStyleIdx="1" presStyleCnt="6"/>
      <dgm:spPr/>
      <dgm:t>
        <a:bodyPr/>
        <a:lstStyle/>
        <a:p>
          <a:endParaRPr lang="en-US"/>
        </a:p>
      </dgm:t>
    </dgm:pt>
    <dgm:pt modelId="{7FE9EFAA-E006-4FAE-B58D-ACA482C767F5}" type="pres">
      <dgm:prSet presAssocID="{FFD41176-C1B1-4069-9787-1D90F1192826}" presName="root2" presStyleCnt="0"/>
      <dgm:spPr/>
    </dgm:pt>
    <dgm:pt modelId="{3529913F-0DD5-420D-9F82-9B360A011870}" type="pres">
      <dgm:prSet presAssocID="{FFD41176-C1B1-4069-9787-1D90F1192826}" presName="LevelTwoTextNode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DBC230-CCD0-4200-A7B0-E12989B24E5A}" type="pres">
      <dgm:prSet presAssocID="{FFD41176-C1B1-4069-9787-1D90F1192826}" presName="level3hierChild" presStyleCnt="0"/>
      <dgm:spPr/>
    </dgm:pt>
    <dgm:pt modelId="{CD1D686C-DF50-435D-8130-2FD2A29B6E5B}" type="pres">
      <dgm:prSet presAssocID="{563D6980-AB92-4B3E-BD57-32FBC2B8A8BD}" presName="conn2-1" presStyleLbl="parChTrans1D3" presStyleIdx="2" presStyleCnt="6"/>
      <dgm:spPr/>
      <dgm:t>
        <a:bodyPr/>
        <a:lstStyle/>
        <a:p>
          <a:endParaRPr lang="en-US"/>
        </a:p>
      </dgm:t>
    </dgm:pt>
    <dgm:pt modelId="{AC9191FE-5341-47A9-ACB9-17D5AC042324}" type="pres">
      <dgm:prSet presAssocID="{563D6980-AB92-4B3E-BD57-32FBC2B8A8BD}" presName="connTx" presStyleLbl="parChTrans1D3" presStyleIdx="2" presStyleCnt="6"/>
      <dgm:spPr/>
      <dgm:t>
        <a:bodyPr/>
        <a:lstStyle/>
        <a:p>
          <a:endParaRPr lang="en-US"/>
        </a:p>
      </dgm:t>
    </dgm:pt>
    <dgm:pt modelId="{7072AC58-E382-4985-8CA3-1E0532E21F84}" type="pres">
      <dgm:prSet presAssocID="{E0BEFFAA-F14F-4EA5-9816-F3218FE0F36E}" presName="root2" presStyleCnt="0"/>
      <dgm:spPr/>
    </dgm:pt>
    <dgm:pt modelId="{1CEF33E5-2941-41EA-8B22-21A95181751E}" type="pres">
      <dgm:prSet presAssocID="{E0BEFFAA-F14F-4EA5-9816-F3218FE0F36E}" presName="LevelTwoTextNode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D26A8A-2F63-48CE-B06C-F18FC797E28F}" type="pres">
      <dgm:prSet presAssocID="{E0BEFFAA-F14F-4EA5-9816-F3218FE0F36E}" presName="level3hierChild" presStyleCnt="0"/>
      <dgm:spPr/>
    </dgm:pt>
    <dgm:pt modelId="{DAE17462-67CC-4F55-95C7-B4738525182E}" type="pres">
      <dgm:prSet presAssocID="{9C174920-25E2-4AE9-8AED-7F019D37BCA6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512A9608-AA59-4C8D-8325-A9091B2D7BFB}" type="pres">
      <dgm:prSet presAssocID="{9C174920-25E2-4AE9-8AED-7F019D37BCA6}" presName="connTx" presStyleLbl="parChTrans1D2" presStyleIdx="1" presStyleCnt="2"/>
      <dgm:spPr/>
      <dgm:t>
        <a:bodyPr/>
        <a:lstStyle/>
        <a:p>
          <a:endParaRPr lang="en-US"/>
        </a:p>
      </dgm:t>
    </dgm:pt>
    <dgm:pt modelId="{6B7483E7-0844-44D5-B34E-E2CA9EF637BE}" type="pres">
      <dgm:prSet presAssocID="{3BD361C1-96C7-4409-A237-EB60210300A2}" presName="root2" presStyleCnt="0"/>
      <dgm:spPr/>
    </dgm:pt>
    <dgm:pt modelId="{08AD670C-F0ED-4570-AEB0-AF8FFB4D50C0}" type="pres">
      <dgm:prSet presAssocID="{3BD361C1-96C7-4409-A237-EB60210300A2}" presName="LevelTwoTextNode" presStyleLbl="node2" presStyleIdx="1" presStyleCnt="2" custLinFactNeighborX="-2705" custLinFactNeighborY="34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3ECDF1B-45F1-405F-96A4-CE7E1BBE8A09}" type="pres">
      <dgm:prSet presAssocID="{3BD361C1-96C7-4409-A237-EB60210300A2}" presName="level3hierChild" presStyleCnt="0"/>
      <dgm:spPr/>
    </dgm:pt>
    <dgm:pt modelId="{7DD6726F-B451-46B6-8965-FA32C4E1BF36}" type="pres">
      <dgm:prSet presAssocID="{8CCF22A2-7698-43F9-A76A-7BB6056BA426}" presName="conn2-1" presStyleLbl="parChTrans1D3" presStyleIdx="3" presStyleCnt="6"/>
      <dgm:spPr/>
      <dgm:t>
        <a:bodyPr/>
        <a:lstStyle/>
        <a:p>
          <a:endParaRPr lang="en-US"/>
        </a:p>
      </dgm:t>
    </dgm:pt>
    <dgm:pt modelId="{3DABBF77-DC84-4AC8-8276-597A4AF452D8}" type="pres">
      <dgm:prSet presAssocID="{8CCF22A2-7698-43F9-A76A-7BB6056BA426}" presName="connTx" presStyleLbl="parChTrans1D3" presStyleIdx="3" presStyleCnt="6"/>
      <dgm:spPr/>
      <dgm:t>
        <a:bodyPr/>
        <a:lstStyle/>
        <a:p>
          <a:endParaRPr lang="en-US"/>
        </a:p>
      </dgm:t>
    </dgm:pt>
    <dgm:pt modelId="{BA672D26-E70F-4D21-92B0-1B91A54B279B}" type="pres">
      <dgm:prSet presAssocID="{C40653A5-EAF5-4D9A-BE12-7A1FEDE164E0}" presName="root2" presStyleCnt="0"/>
      <dgm:spPr/>
    </dgm:pt>
    <dgm:pt modelId="{0D2776F6-2F1D-409E-A9C7-9D94702023D5}" type="pres">
      <dgm:prSet presAssocID="{C40653A5-EAF5-4D9A-BE12-7A1FEDE164E0}" presName="LevelTwoTextNode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52CBE4-078F-4546-8AC1-8DFEF6274616}" type="pres">
      <dgm:prSet presAssocID="{C40653A5-EAF5-4D9A-BE12-7A1FEDE164E0}" presName="level3hierChild" presStyleCnt="0"/>
      <dgm:spPr/>
    </dgm:pt>
    <dgm:pt modelId="{67572722-462D-40AF-80B1-E8746AF294E4}" type="pres">
      <dgm:prSet presAssocID="{5047D1B3-B5EB-4F5F-A25E-8BCB789A433A}" presName="conn2-1" presStyleLbl="parChTrans1D3" presStyleIdx="4" presStyleCnt="6"/>
      <dgm:spPr/>
      <dgm:t>
        <a:bodyPr/>
        <a:lstStyle/>
        <a:p>
          <a:endParaRPr lang="en-US"/>
        </a:p>
      </dgm:t>
    </dgm:pt>
    <dgm:pt modelId="{5DD243CC-756F-4B84-A03E-2B8F003E27C4}" type="pres">
      <dgm:prSet presAssocID="{5047D1B3-B5EB-4F5F-A25E-8BCB789A433A}" presName="connTx" presStyleLbl="parChTrans1D3" presStyleIdx="4" presStyleCnt="6"/>
      <dgm:spPr/>
      <dgm:t>
        <a:bodyPr/>
        <a:lstStyle/>
        <a:p>
          <a:endParaRPr lang="en-US"/>
        </a:p>
      </dgm:t>
    </dgm:pt>
    <dgm:pt modelId="{C067D590-7ED2-4685-BDC6-9C37C65B1D5B}" type="pres">
      <dgm:prSet presAssocID="{A99DA1DE-23AE-4BD5-A74C-40765D5555DF}" presName="root2" presStyleCnt="0"/>
      <dgm:spPr/>
    </dgm:pt>
    <dgm:pt modelId="{AAA1C789-BED5-446D-80B1-1CB9E9436631}" type="pres">
      <dgm:prSet presAssocID="{A99DA1DE-23AE-4BD5-A74C-40765D5555DF}" presName="LevelTwoTextNode" presStyleLbl="node3" presStyleIdx="4" presStyleCnt="6" custLinFactNeighborX="2258" custLinFactNeighborY="18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241207-08BB-448B-9ADB-42F848F24526}" type="pres">
      <dgm:prSet presAssocID="{A99DA1DE-23AE-4BD5-A74C-40765D5555DF}" presName="level3hierChild" presStyleCnt="0"/>
      <dgm:spPr/>
    </dgm:pt>
    <dgm:pt modelId="{628B2B32-033B-41CB-89A3-79A7B80CA536}" type="pres">
      <dgm:prSet presAssocID="{E61E0145-351F-4ACC-BD5A-30C2A35CE7DC}" presName="conn2-1" presStyleLbl="parChTrans1D3" presStyleIdx="5" presStyleCnt="6"/>
      <dgm:spPr/>
      <dgm:t>
        <a:bodyPr/>
        <a:lstStyle/>
        <a:p>
          <a:endParaRPr lang="en-US"/>
        </a:p>
      </dgm:t>
    </dgm:pt>
    <dgm:pt modelId="{22E21495-5727-474A-923F-83C24488B4A9}" type="pres">
      <dgm:prSet presAssocID="{E61E0145-351F-4ACC-BD5A-30C2A35CE7DC}" presName="connTx" presStyleLbl="parChTrans1D3" presStyleIdx="5" presStyleCnt="6"/>
      <dgm:spPr/>
      <dgm:t>
        <a:bodyPr/>
        <a:lstStyle/>
        <a:p>
          <a:endParaRPr lang="en-US"/>
        </a:p>
      </dgm:t>
    </dgm:pt>
    <dgm:pt modelId="{CA16E8B9-C2B8-4093-A755-5C11C7047868}" type="pres">
      <dgm:prSet presAssocID="{4205FCB3-2EAB-4F77-82E4-D2DD86D01939}" presName="root2" presStyleCnt="0"/>
      <dgm:spPr/>
    </dgm:pt>
    <dgm:pt modelId="{C08930A0-C0FF-419A-BBAD-2BEB0A53972F}" type="pres">
      <dgm:prSet presAssocID="{4205FCB3-2EAB-4F77-82E4-D2DD86D01939}" presName="LevelTwoTextNode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F531F7-D76E-41DA-B364-30237E349439}" type="pres">
      <dgm:prSet presAssocID="{4205FCB3-2EAB-4F77-82E4-D2DD86D01939}" presName="level3hierChild" presStyleCnt="0"/>
      <dgm:spPr/>
    </dgm:pt>
  </dgm:ptLst>
  <dgm:cxnLst>
    <dgm:cxn modelId="{907503CB-ADA1-4915-A8CE-E1BEA9468C08}" type="presOf" srcId="{563D6980-AB92-4B3E-BD57-32FBC2B8A8BD}" destId="{CD1D686C-DF50-435D-8130-2FD2A29B6E5B}" srcOrd="0" destOrd="0" presId="urn:microsoft.com/office/officeart/2005/8/layout/hierarchy2"/>
    <dgm:cxn modelId="{2304E170-0C33-4565-B948-B79F1C6ECD17}" type="presOf" srcId="{FFD41176-C1B1-4069-9787-1D90F1192826}" destId="{3529913F-0DD5-420D-9F82-9B360A011870}" srcOrd="0" destOrd="0" presId="urn:microsoft.com/office/officeart/2005/8/layout/hierarchy2"/>
    <dgm:cxn modelId="{F8A8E0B4-92ED-4BF1-8628-6A6246414BA1}" type="presOf" srcId="{7C3E60AB-28F7-4383-9034-183999D3E8A0}" destId="{38B5A623-D788-450D-B27D-8B595ED9F64E}" srcOrd="0" destOrd="0" presId="urn:microsoft.com/office/officeart/2005/8/layout/hierarchy2"/>
    <dgm:cxn modelId="{170BE2C3-187C-4A21-8EC9-F6CF723FBBDC}" type="presOf" srcId="{30535808-5779-483E-8166-C888BB77E8A8}" destId="{A56BB8E8-C12D-41F2-B749-282A85192D28}" srcOrd="0" destOrd="0" presId="urn:microsoft.com/office/officeart/2005/8/layout/hierarchy2"/>
    <dgm:cxn modelId="{9B6EBB05-C151-4F1A-AD92-856220F7D054}" srcId="{3BD361C1-96C7-4409-A237-EB60210300A2}" destId="{4205FCB3-2EAB-4F77-82E4-D2DD86D01939}" srcOrd="2" destOrd="0" parTransId="{E61E0145-351F-4ACC-BD5A-30C2A35CE7DC}" sibTransId="{764D0F90-8CD3-4E3E-AC27-5198C9CD7FC3}"/>
    <dgm:cxn modelId="{7BEB662C-15ED-4DC7-8C55-B001D6C5156C}" srcId="{DA01F982-D807-492D-B238-096616021812}" destId="{3BD361C1-96C7-4409-A237-EB60210300A2}" srcOrd="1" destOrd="0" parTransId="{9C174920-25E2-4AE9-8AED-7F019D37BCA6}" sibTransId="{64475024-9E0F-49ED-8B2B-0178954EC2DB}"/>
    <dgm:cxn modelId="{EB927FFE-A1B0-4132-9A2D-1E4888355A38}" type="presOf" srcId="{5047D1B3-B5EB-4F5F-A25E-8BCB789A433A}" destId="{67572722-462D-40AF-80B1-E8746AF294E4}" srcOrd="0" destOrd="0" presId="urn:microsoft.com/office/officeart/2005/8/layout/hierarchy2"/>
    <dgm:cxn modelId="{249A42F8-BD14-478A-A5E1-CCE383311AB7}" type="presOf" srcId="{5047D1B3-B5EB-4F5F-A25E-8BCB789A433A}" destId="{5DD243CC-756F-4B84-A03E-2B8F003E27C4}" srcOrd="1" destOrd="0" presId="urn:microsoft.com/office/officeart/2005/8/layout/hierarchy2"/>
    <dgm:cxn modelId="{EE933EFD-8D50-4FAA-9A97-062696E99347}" type="presOf" srcId="{82642902-E207-4F9B-9607-CCA0AABA167B}" destId="{6127B5FA-743A-4CF3-AB61-9E45B52FFDD9}" srcOrd="1" destOrd="0" presId="urn:microsoft.com/office/officeart/2005/8/layout/hierarchy2"/>
    <dgm:cxn modelId="{20EC10BA-2835-4C72-83C8-78426A586B4E}" srcId="{7C3E60AB-28F7-4383-9034-183999D3E8A0}" destId="{DA01F982-D807-492D-B238-096616021812}" srcOrd="0" destOrd="0" parTransId="{9E001932-E31C-4730-9E9E-ED94ECC04841}" sibTransId="{9360C77B-23C8-416B-B4C3-17AF42AE60F1}"/>
    <dgm:cxn modelId="{E4B4205B-A162-41FB-80B6-5B4C9A757D88}" type="presOf" srcId="{5220CB46-853E-44F2-9DD9-15885EDB0181}" destId="{425D9E58-7B5E-4132-9BF3-26334F34F861}" srcOrd="1" destOrd="0" presId="urn:microsoft.com/office/officeart/2005/8/layout/hierarchy2"/>
    <dgm:cxn modelId="{58FF2DC5-D183-4EDE-B2DC-0A536BCA3F89}" type="presOf" srcId="{3BD361C1-96C7-4409-A237-EB60210300A2}" destId="{08AD670C-F0ED-4570-AEB0-AF8FFB4D50C0}" srcOrd="0" destOrd="0" presId="urn:microsoft.com/office/officeart/2005/8/layout/hierarchy2"/>
    <dgm:cxn modelId="{0AE0EE25-0445-4C8F-8019-877F79EB03DE}" srcId="{3BD361C1-96C7-4409-A237-EB60210300A2}" destId="{C40653A5-EAF5-4D9A-BE12-7A1FEDE164E0}" srcOrd="0" destOrd="0" parTransId="{8CCF22A2-7698-43F9-A76A-7BB6056BA426}" sibTransId="{A56209AC-974A-48C2-8578-3C0D5E3E4057}"/>
    <dgm:cxn modelId="{8D3025B7-61F5-4FC4-926E-CED4096B492A}" srcId="{A34DF2A2-814E-4C35-A73F-98D93E42529E}" destId="{FFD41176-C1B1-4069-9787-1D90F1192826}" srcOrd="1" destOrd="0" parTransId="{30535808-5779-483E-8166-C888BB77E8A8}" sibTransId="{EAB97BE1-45CD-48D2-8C75-0C52D05EE63F}"/>
    <dgm:cxn modelId="{432AA2C6-06E4-4AFB-A3BD-82503C1DC40E}" srcId="{3BD361C1-96C7-4409-A237-EB60210300A2}" destId="{A99DA1DE-23AE-4BD5-A74C-40765D5555DF}" srcOrd="1" destOrd="0" parTransId="{5047D1B3-B5EB-4F5F-A25E-8BCB789A433A}" sibTransId="{021A87F7-C07B-4FD8-90FB-65B5922CBC38}"/>
    <dgm:cxn modelId="{E3261B34-7A00-46ED-9B70-E81FE77FDA69}" type="presOf" srcId="{8CCF22A2-7698-43F9-A76A-7BB6056BA426}" destId="{3DABBF77-DC84-4AC8-8276-597A4AF452D8}" srcOrd="1" destOrd="0" presId="urn:microsoft.com/office/officeart/2005/8/layout/hierarchy2"/>
    <dgm:cxn modelId="{1D9E87C2-65AA-4C56-9FE6-9BB314F84FFC}" type="presOf" srcId="{9C174920-25E2-4AE9-8AED-7F019D37BCA6}" destId="{512A9608-AA59-4C8D-8325-A9091B2D7BFB}" srcOrd="1" destOrd="0" presId="urn:microsoft.com/office/officeart/2005/8/layout/hierarchy2"/>
    <dgm:cxn modelId="{05308B2C-E009-4EEA-BF09-0CFF6FBE596F}" type="presOf" srcId="{82642902-E207-4F9B-9607-CCA0AABA167B}" destId="{15F36970-2C1A-43A0-ABB2-856DA95C7FCA}" srcOrd="0" destOrd="0" presId="urn:microsoft.com/office/officeart/2005/8/layout/hierarchy2"/>
    <dgm:cxn modelId="{93D0B655-B38C-4939-AA23-044047733040}" srcId="{A34DF2A2-814E-4C35-A73F-98D93E42529E}" destId="{E0BEFFAA-F14F-4EA5-9816-F3218FE0F36E}" srcOrd="2" destOrd="0" parTransId="{563D6980-AB92-4B3E-BD57-32FBC2B8A8BD}" sibTransId="{F2CF6002-EE0E-4C76-BF6B-6F0904B3921B}"/>
    <dgm:cxn modelId="{0C61D651-D0CC-4301-AF93-0D857C8A2D59}" type="presOf" srcId="{8CCF22A2-7698-43F9-A76A-7BB6056BA426}" destId="{7DD6726F-B451-46B6-8965-FA32C4E1BF36}" srcOrd="0" destOrd="0" presId="urn:microsoft.com/office/officeart/2005/8/layout/hierarchy2"/>
    <dgm:cxn modelId="{F67445CC-E5E6-4F0A-96C2-6AEBB7BBB61F}" type="presOf" srcId="{963AE29A-CC83-4ED8-891F-69FD87CBC1D0}" destId="{5D65CED1-86F0-4FEC-845A-C997AC437288}" srcOrd="0" destOrd="0" presId="urn:microsoft.com/office/officeart/2005/8/layout/hierarchy2"/>
    <dgm:cxn modelId="{02D07E1F-82E5-42D9-9D17-3EA8169139CC}" type="presOf" srcId="{563D6980-AB92-4B3E-BD57-32FBC2B8A8BD}" destId="{AC9191FE-5341-47A9-ACB9-17D5AC042324}" srcOrd="1" destOrd="0" presId="urn:microsoft.com/office/officeart/2005/8/layout/hierarchy2"/>
    <dgm:cxn modelId="{FE658CDD-0DBF-42B6-86EE-105A70A2565E}" srcId="{A34DF2A2-814E-4C35-A73F-98D93E42529E}" destId="{963AE29A-CC83-4ED8-891F-69FD87CBC1D0}" srcOrd="0" destOrd="0" parTransId="{82642902-E207-4F9B-9607-CCA0AABA167B}" sibTransId="{60878844-738A-480F-B850-05C0F4257E9E}"/>
    <dgm:cxn modelId="{579DB267-A7EA-4F0E-BFA2-8EDF90B7D20A}" type="presOf" srcId="{E0BEFFAA-F14F-4EA5-9816-F3218FE0F36E}" destId="{1CEF33E5-2941-41EA-8B22-21A95181751E}" srcOrd="0" destOrd="0" presId="urn:microsoft.com/office/officeart/2005/8/layout/hierarchy2"/>
    <dgm:cxn modelId="{82D7B816-1587-4A20-81B8-585EEF3DBB39}" type="presOf" srcId="{30535808-5779-483E-8166-C888BB77E8A8}" destId="{3727F37F-9C8F-4A02-9760-7B5B1B8DC36B}" srcOrd="1" destOrd="0" presId="urn:microsoft.com/office/officeart/2005/8/layout/hierarchy2"/>
    <dgm:cxn modelId="{090EC68F-3791-4264-946B-1B672B649C7E}" type="presOf" srcId="{C40653A5-EAF5-4D9A-BE12-7A1FEDE164E0}" destId="{0D2776F6-2F1D-409E-A9C7-9D94702023D5}" srcOrd="0" destOrd="0" presId="urn:microsoft.com/office/officeart/2005/8/layout/hierarchy2"/>
    <dgm:cxn modelId="{5A031F64-2AFD-46F8-A178-E01B33643E85}" srcId="{DA01F982-D807-492D-B238-096616021812}" destId="{A34DF2A2-814E-4C35-A73F-98D93E42529E}" srcOrd="0" destOrd="0" parTransId="{5220CB46-853E-44F2-9DD9-15885EDB0181}" sibTransId="{96669FDA-DEE9-4971-B08B-33FB4FD1F8C7}"/>
    <dgm:cxn modelId="{4102BEAE-AA19-428B-A387-0DE000BD70B9}" type="presOf" srcId="{4205FCB3-2EAB-4F77-82E4-D2DD86D01939}" destId="{C08930A0-C0FF-419A-BBAD-2BEB0A53972F}" srcOrd="0" destOrd="0" presId="urn:microsoft.com/office/officeart/2005/8/layout/hierarchy2"/>
    <dgm:cxn modelId="{36BA08E4-AAF9-4262-83BD-7597BE61800F}" type="presOf" srcId="{5220CB46-853E-44F2-9DD9-15885EDB0181}" destId="{5E2AC3E2-D49B-4DB7-AB1F-F0C879E06DC4}" srcOrd="0" destOrd="0" presId="urn:microsoft.com/office/officeart/2005/8/layout/hierarchy2"/>
    <dgm:cxn modelId="{498A5D27-AEB9-46D0-A886-964590F1ADC0}" type="presOf" srcId="{9C174920-25E2-4AE9-8AED-7F019D37BCA6}" destId="{DAE17462-67CC-4F55-95C7-B4738525182E}" srcOrd="0" destOrd="0" presId="urn:microsoft.com/office/officeart/2005/8/layout/hierarchy2"/>
    <dgm:cxn modelId="{F68F107B-0004-4F85-89D0-9B6365DF5677}" type="presOf" srcId="{A99DA1DE-23AE-4BD5-A74C-40765D5555DF}" destId="{AAA1C789-BED5-446D-80B1-1CB9E9436631}" srcOrd="0" destOrd="0" presId="urn:microsoft.com/office/officeart/2005/8/layout/hierarchy2"/>
    <dgm:cxn modelId="{AF3A5A47-D72C-48F8-A1C2-8D83397C5F23}" type="presOf" srcId="{E61E0145-351F-4ACC-BD5A-30C2A35CE7DC}" destId="{22E21495-5727-474A-923F-83C24488B4A9}" srcOrd="1" destOrd="0" presId="urn:microsoft.com/office/officeart/2005/8/layout/hierarchy2"/>
    <dgm:cxn modelId="{EDF35822-A0F4-4CAD-921B-53821A7A1BD2}" type="presOf" srcId="{A34DF2A2-814E-4C35-A73F-98D93E42529E}" destId="{242F0CC4-BE5B-4861-84B6-AE2AC42B1E0E}" srcOrd="0" destOrd="0" presId="urn:microsoft.com/office/officeart/2005/8/layout/hierarchy2"/>
    <dgm:cxn modelId="{5E612091-3F3F-4EAC-85FC-70BBD1208AE0}" type="presOf" srcId="{E61E0145-351F-4ACC-BD5A-30C2A35CE7DC}" destId="{628B2B32-033B-41CB-89A3-79A7B80CA536}" srcOrd="0" destOrd="0" presId="urn:microsoft.com/office/officeart/2005/8/layout/hierarchy2"/>
    <dgm:cxn modelId="{E63EE92B-B256-41A5-BAB2-0D84208D63F8}" type="presOf" srcId="{DA01F982-D807-492D-B238-096616021812}" destId="{DD20D54B-BC87-4E87-8527-4918C8DA5DCC}" srcOrd="0" destOrd="0" presId="urn:microsoft.com/office/officeart/2005/8/layout/hierarchy2"/>
    <dgm:cxn modelId="{3A97BDD3-A9B2-49FF-9B9F-0075E8CD2ED5}" type="presParOf" srcId="{38B5A623-D788-450D-B27D-8B595ED9F64E}" destId="{41FAAE28-8B08-46B1-8F2E-95B24F56AABC}" srcOrd="0" destOrd="0" presId="urn:microsoft.com/office/officeart/2005/8/layout/hierarchy2"/>
    <dgm:cxn modelId="{8C61152B-74BD-46C5-B094-67ABA65FB3BC}" type="presParOf" srcId="{41FAAE28-8B08-46B1-8F2E-95B24F56AABC}" destId="{DD20D54B-BC87-4E87-8527-4918C8DA5DCC}" srcOrd="0" destOrd="0" presId="urn:microsoft.com/office/officeart/2005/8/layout/hierarchy2"/>
    <dgm:cxn modelId="{961DE964-0696-49DE-BB9A-D18953653ACC}" type="presParOf" srcId="{41FAAE28-8B08-46B1-8F2E-95B24F56AABC}" destId="{897EBA1D-623A-4043-B28C-FF3776A7D4BC}" srcOrd="1" destOrd="0" presId="urn:microsoft.com/office/officeart/2005/8/layout/hierarchy2"/>
    <dgm:cxn modelId="{A3899F09-F2C7-4DB9-9364-10FFF9A12D51}" type="presParOf" srcId="{897EBA1D-623A-4043-B28C-FF3776A7D4BC}" destId="{5E2AC3E2-D49B-4DB7-AB1F-F0C879E06DC4}" srcOrd="0" destOrd="0" presId="urn:microsoft.com/office/officeart/2005/8/layout/hierarchy2"/>
    <dgm:cxn modelId="{EF075CA7-C68C-488E-884D-ECF59C210D6B}" type="presParOf" srcId="{5E2AC3E2-D49B-4DB7-AB1F-F0C879E06DC4}" destId="{425D9E58-7B5E-4132-9BF3-26334F34F861}" srcOrd="0" destOrd="0" presId="urn:microsoft.com/office/officeart/2005/8/layout/hierarchy2"/>
    <dgm:cxn modelId="{6263BDFA-B764-411B-9B16-43C66BD34E2C}" type="presParOf" srcId="{897EBA1D-623A-4043-B28C-FF3776A7D4BC}" destId="{27EC345F-8C61-4B31-8BF3-8386BB50D9CA}" srcOrd="1" destOrd="0" presId="urn:microsoft.com/office/officeart/2005/8/layout/hierarchy2"/>
    <dgm:cxn modelId="{54A648CF-6B0C-41BB-A46A-1648A54562F7}" type="presParOf" srcId="{27EC345F-8C61-4B31-8BF3-8386BB50D9CA}" destId="{242F0CC4-BE5B-4861-84B6-AE2AC42B1E0E}" srcOrd="0" destOrd="0" presId="urn:microsoft.com/office/officeart/2005/8/layout/hierarchy2"/>
    <dgm:cxn modelId="{42DCFB3F-B2A7-4E58-9409-8995AAD2D7CD}" type="presParOf" srcId="{27EC345F-8C61-4B31-8BF3-8386BB50D9CA}" destId="{B48FF3ED-CEA3-474D-ABD4-E53B574C5557}" srcOrd="1" destOrd="0" presId="urn:microsoft.com/office/officeart/2005/8/layout/hierarchy2"/>
    <dgm:cxn modelId="{F4C95667-E404-471F-BF11-839020891B9D}" type="presParOf" srcId="{B48FF3ED-CEA3-474D-ABD4-E53B574C5557}" destId="{15F36970-2C1A-43A0-ABB2-856DA95C7FCA}" srcOrd="0" destOrd="0" presId="urn:microsoft.com/office/officeart/2005/8/layout/hierarchy2"/>
    <dgm:cxn modelId="{23BF5D29-3BFB-4E04-9427-F3A9BA52A819}" type="presParOf" srcId="{15F36970-2C1A-43A0-ABB2-856DA95C7FCA}" destId="{6127B5FA-743A-4CF3-AB61-9E45B52FFDD9}" srcOrd="0" destOrd="0" presId="urn:microsoft.com/office/officeart/2005/8/layout/hierarchy2"/>
    <dgm:cxn modelId="{78F47E2E-5D71-4170-8CCE-2A6ACC0D6FA9}" type="presParOf" srcId="{B48FF3ED-CEA3-474D-ABD4-E53B574C5557}" destId="{C9548AA8-6DDA-4DD8-9604-40DC46EDEC17}" srcOrd="1" destOrd="0" presId="urn:microsoft.com/office/officeart/2005/8/layout/hierarchy2"/>
    <dgm:cxn modelId="{DAD15353-6C01-41B1-A07B-4FDB51DFCD93}" type="presParOf" srcId="{C9548AA8-6DDA-4DD8-9604-40DC46EDEC17}" destId="{5D65CED1-86F0-4FEC-845A-C997AC437288}" srcOrd="0" destOrd="0" presId="urn:microsoft.com/office/officeart/2005/8/layout/hierarchy2"/>
    <dgm:cxn modelId="{12BBD5C3-5F2C-47A3-954A-20F501CD5802}" type="presParOf" srcId="{C9548AA8-6DDA-4DD8-9604-40DC46EDEC17}" destId="{3B3DB5F8-6882-4713-99D7-2E17E5A013BD}" srcOrd="1" destOrd="0" presId="urn:microsoft.com/office/officeart/2005/8/layout/hierarchy2"/>
    <dgm:cxn modelId="{6C2850C3-3A98-4E7C-B1EC-F75F1E425669}" type="presParOf" srcId="{B48FF3ED-CEA3-474D-ABD4-E53B574C5557}" destId="{A56BB8E8-C12D-41F2-B749-282A85192D28}" srcOrd="2" destOrd="0" presId="urn:microsoft.com/office/officeart/2005/8/layout/hierarchy2"/>
    <dgm:cxn modelId="{041213B2-2050-4618-817F-58509E726AA9}" type="presParOf" srcId="{A56BB8E8-C12D-41F2-B749-282A85192D28}" destId="{3727F37F-9C8F-4A02-9760-7B5B1B8DC36B}" srcOrd="0" destOrd="0" presId="urn:microsoft.com/office/officeart/2005/8/layout/hierarchy2"/>
    <dgm:cxn modelId="{1CDCDF3D-3272-4B15-8C31-B86397BF2C65}" type="presParOf" srcId="{B48FF3ED-CEA3-474D-ABD4-E53B574C5557}" destId="{7FE9EFAA-E006-4FAE-B58D-ACA482C767F5}" srcOrd="3" destOrd="0" presId="urn:microsoft.com/office/officeart/2005/8/layout/hierarchy2"/>
    <dgm:cxn modelId="{2D08B561-7F2D-479C-A932-B90A57AE67F8}" type="presParOf" srcId="{7FE9EFAA-E006-4FAE-B58D-ACA482C767F5}" destId="{3529913F-0DD5-420D-9F82-9B360A011870}" srcOrd="0" destOrd="0" presId="urn:microsoft.com/office/officeart/2005/8/layout/hierarchy2"/>
    <dgm:cxn modelId="{6571FA33-32C5-4614-90FD-77DD128451C0}" type="presParOf" srcId="{7FE9EFAA-E006-4FAE-B58D-ACA482C767F5}" destId="{BADBC230-CCD0-4200-A7B0-E12989B24E5A}" srcOrd="1" destOrd="0" presId="urn:microsoft.com/office/officeart/2005/8/layout/hierarchy2"/>
    <dgm:cxn modelId="{01A5EFD9-7CAC-466D-9FC1-0B17151B5235}" type="presParOf" srcId="{B48FF3ED-CEA3-474D-ABD4-E53B574C5557}" destId="{CD1D686C-DF50-435D-8130-2FD2A29B6E5B}" srcOrd="4" destOrd="0" presId="urn:microsoft.com/office/officeart/2005/8/layout/hierarchy2"/>
    <dgm:cxn modelId="{B59DA613-C4F2-4AEF-AAE1-4CC9C5357906}" type="presParOf" srcId="{CD1D686C-DF50-435D-8130-2FD2A29B6E5B}" destId="{AC9191FE-5341-47A9-ACB9-17D5AC042324}" srcOrd="0" destOrd="0" presId="urn:microsoft.com/office/officeart/2005/8/layout/hierarchy2"/>
    <dgm:cxn modelId="{1599CA5C-FBE8-4E4E-B415-DB27404AAA10}" type="presParOf" srcId="{B48FF3ED-CEA3-474D-ABD4-E53B574C5557}" destId="{7072AC58-E382-4985-8CA3-1E0532E21F84}" srcOrd="5" destOrd="0" presId="urn:microsoft.com/office/officeart/2005/8/layout/hierarchy2"/>
    <dgm:cxn modelId="{B7C6B361-5598-4132-B3A7-07A4C25948BF}" type="presParOf" srcId="{7072AC58-E382-4985-8CA3-1E0532E21F84}" destId="{1CEF33E5-2941-41EA-8B22-21A95181751E}" srcOrd="0" destOrd="0" presId="urn:microsoft.com/office/officeart/2005/8/layout/hierarchy2"/>
    <dgm:cxn modelId="{04FE73AE-96F9-442A-9034-B66B3D9187CD}" type="presParOf" srcId="{7072AC58-E382-4985-8CA3-1E0532E21F84}" destId="{D9D26A8A-2F63-48CE-B06C-F18FC797E28F}" srcOrd="1" destOrd="0" presId="urn:microsoft.com/office/officeart/2005/8/layout/hierarchy2"/>
    <dgm:cxn modelId="{AC287C5E-1BF5-48F5-9AEE-622A985EAC40}" type="presParOf" srcId="{897EBA1D-623A-4043-B28C-FF3776A7D4BC}" destId="{DAE17462-67CC-4F55-95C7-B4738525182E}" srcOrd="2" destOrd="0" presId="urn:microsoft.com/office/officeart/2005/8/layout/hierarchy2"/>
    <dgm:cxn modelId="{EE2DF086-712F-4B2E-A798-918401F6A6A3}" type="presParOf" srcId="{DAE17462-67CC-4F55-95C7-B4738525182E}" destId="{512A9608-AA59-4C8D-8325-A9091B2D7BFB}" srcOrd="0" destOrd="0" presId="urn:microsoft.com/office/officeart/2005/8/layout/hierarchy2"/>
    <dgm:cxn modelId="{98252C55-6F43-4764-AAAA-BC5CDF6D450B}" type="presParOf" srcId="{897EBA1D-623A-4043-B28C-FF3776A7D4BC}" destId="{6B7483E7-0844-44D5-B34E-E2CA9EF637BE}" srcOrd="3" destOrd="0" presId="urn:microsoft.com/office/officeart/2005/8/layout/hierarchy2"/>
    <dgm:cxn modelId="{7B38291E-06A1-49B6-93B1-4294AE69A1EB}" type="presParOf" srcId="{6B7483E7-0844-44D5-B34E-E2CA9EF637BE}" destId="{08AD670C-F0ED-4570-AEB0-AF8FFB4D50C0}" srcOrd="0" destOrd="0" presId="urn:microsoft.com/office/officeart/2005/8/layout/hierarchy2"/>
    <dgm:cxn modelId="{CF781DCD-F54B-4A40-86C7-82597B674A4D}" type="presParOf" srcId="{6B7483E7-0844-44D5-B34E-E2CA9EF637BE}" destId="{D3ECDF1B-45F1-405F-96A4-CE7E1BBE8A09}" srcOrd="1" destOrd="0" presId="urn:microsoft.com/office/officeart/2005/8/layout/hierarchy2"/>
    <dgm:cxn modelId="{C83741A5-3E2D-4D96-A816-319885320876}" type="presParOf" srcId="{D3ECDF1B-45F1-405F-96A4-CE7E1BBE8A09}" destId="{7DD6726F-B451-46B6-8965-FA32C4E1BF36}" srcOrd="0" destOrd="0" presId="urn:microsoft.com/office/officeart/2005/8/layout/hierarchy2"/>
    <dgm:cxn modelId="{14C3AA4C-F8DC-4E27-B5F4-FC937F9FDD34}" type="presParOf" srcId="{7DD6726F-B451-46B6-8965-FA32C4E1BF36}" destId="{3DABBF77-DC84-4AC8-8276-597A4AF452D8}" srcOrd="0" destOrd="0" presId="urn:microsoft.com/office/officeart/2005/8/layout/hierarchy2"/>
    <dgm:cxn modelId="{0BC63B1D-D87B-407D-B2BE-DEDB0CEF2490}" type="presParOf" srcId="{D3ECDF1B-45F1-405F-96A4-CE7E1BBE8A09}" destId="{BA672D26-E70F-4D21-92B0-1B91A54B279B}" srcOrd="1" destOrd="0" presId="urn:microsoft.com/office/officeart/2005/8/layout/hierarchy2"/>
    <dgm:cxn modelId="{D85BA2BC-1D15-428A-8402-79B1E1B7CF54}" type="presParOf" srcId="{BA672D26-E70F-4D21-92B0-1B91A54B279B}" destId="{0D2776F6-2F1D-409E-A9C7-9D94702023D5}" srcOrd="0" destOrd="0" presId="urn:microsoft.com/office/officeart/2005/8/layout/hierarchy2"/>
    <dgm:cxn modelId="{04F04D29-9690-4B27-9408-A93CD1BDDD7B}" type="presParOf" srcId="{BA672D26-E70F-4D21-92B0-1B91A54B279B}" destId="{9752CBE4-078F-4546-8AC1-8DFEF6274616}" srcOrd="1" destOrd="0" presId="urn:microsoft.com/office/officeart/2005/8/layout/hierarchy2"/>
    <dgm:cxn modelId="{287CDB0E-017F-4BBA-A2D1-4DEDCB49099C}" type="presParOf" srcId="{D3ECDF1B-45F1-405F-96A4-CE7E1BBE8A09}" destId="{67572722-462D-40AF-80B1-E8746AF294E4}" srcOrd="2" destOrd="0" presId="urn:microsoft.com/office/officeart/2005/8/layout/hierarchy2"/>
    <dgm:cxn modelId="{6A7F2158-2764-4EAF-B7FC-87CF912EBE66}" type="presParOf" srcId="{67572722-462D-40AF-80B1-E8746AF294E4}" destId="{5DD243CC-756F-4B84-A03E-2B8F003E27C4}" srcOrd="0" destOrd="0" presId="urn:microsoft.com/office/officeart/2005/8/layout/hierarchy2"/>
    <dgm:cxn modelId="{CCC600EF-8619-4C3C-B52F-512C406EB596}" type="presParOf" srcId="{D3ECDF1B-45F1-405F-96A4-CE7E1BBE8A09}" destId="{C067D590-7ED2-4685-BDC6-9C37C65B1D5B}" srcOrd="3" destOrd="0" presId="urn:microsoft.com/office/officeart/2005/8/layout/hierarchy2"/>
    <dgm:cxn modelId="{490E2152-5811-4BBA-A97D-14ED85C1347B}" type="presParOf" srcId="{C067D590-7ED2-4685-BDC6-9C37C65B1D5B}" destId="{AAA1C789-BED5-446D-80B1-1CB9E9436631}" srcOrd="0" destOrd="0" presId="urn:microsoft.com/office/officeart/2005/8/layout/hierarchy2"/>
    <dgm:cxn modelId="{7CB02DC3-8EEE-4001-B844-E63685FF6245}" type="presParOf" srcId="{C067D590-7ED2-4685-BDC6-9C37C65B1D5B}" destId="{A5241207-08BB-448B-9ADB-42F848F24526}" srcOrd="1" destOrd="0" presId="urn:microsoft.com/office/officeart/2005/8/layout/hierarchy2"/>
    <dgm:cxn modelId="{2210DC28-B350-4120-AB65-4FAF8FBBA890}" type="presParOf" srcId="{D3ECDF1B-45F1-405F-96A4-CE7E1BBE8A09}" destId="{628B2B32-033B-41CB-89A3-79A7B80CA536}" srcOrd="4" destOrd="0" presId="urn:microsoft.com/office/officeart/2005/8/layout/hierarchy2"/>
    <dgm:cxn modelId="{8D051520-9F59-406E-A832-7A82665E6A70}" type="presParOf" srcId="{628B2B32-033B-41CB-89A3-79A7B80CA536}" destId="{22E21495-5727-474A-923F-83C24488B4A9}" srcOrd="0" destOrd="0" presId="urn:microsoft.com/office/officeart/2005/8/layout/hierarchy2"/>
    <dgm:cxn modelId="{D549941A-3A38-42BC-9A75-1485D9541715}" type="presParOf" srcId="{D3ECDF1B-45F1-405F-96A4-CE7E1BBE8A09}" destId="{CA16E8B9-C2B8-4093-A755-5C11C7047868}" srcOrd="5" destOrd="0" presId="urn:microsoft.com/office/officeart/2005/8/layout/hierarchy2"/>
    <dgm:cxn modelId="{1C22995E-C65C-4A3B-BE6A-014C459B9EAA}" type="presParOf" srcId="{CA16E8B9-C2B8-4093-A755-5C11C7047868}" destId="{C08930A0-C0FF-419A-BBAD-2BEB0A53972F}" srcOrd="0" destOrd="0" presId="urn:microsoft.com/office/officeart/2005/8/layout/hierarchy2"/>
    <dgm:cxn modelId="{75071A6B-1759-4612-9A98-3DAB71F2D895}" type="presParOf" srcId="{CA16E8B9-C2B8-4093-A755-5C11C7047868}" destId="{DBF531F7-D76E-41DA-B364-30237E34943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AE320C9-6C65-4E66-9311-24B269EB5D16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27E5A57-9472-40DF-A5DB-132A3E6F4417}">
      <dgm:prSet phldrT="[Texto]"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DOCTRINA CIENTIFICA</a:t>
          </a:r>
          <a:endParaRPr lang="en-US" dirty="0">
            <a:solidFill>
              <a:schemeClr val="tx1"/>
            </a:solidFill>
          </a:endParaRPr>
        </a:p>
      </dgm:t>
    </dgm:pt>
    <dgm:pt modelId="{6AF8386F-F44A-4E83-BCB0-6E40F1D246FF}" type="parTrans" cxnId="{A10BE411-FD47-4677-9CB6-003A9788359B}">
      <dgm:prSet/>
      <dgm:spPr/>
      <dgm:t>
        <a:bodyPr/>
        <a:lstStyle/>
        <a:p>
          <a:endParaRPr lang="en-US"/>
        </a:p>
      </dgm:t>
    </dgm:pt>
    <dgm:pt modelId="{DF2C15C9-CA01-4825-8E1E-C1820A13267F}" type="sibTrans" cxnId="{A10BE411-FD47-4677-9CB6-003A9788359B}">
      <dgm:prSet/>
      <dgm:spPr/>
      <dgm:t>
        <a:bodyPr/>
        <a:lstStyle/>
        <a:p>
          <a:endParaRPr lang="en-US"/>
        </a:p>
      </dgm:t>
    </dgm:pt>
    <dgm:pt modelId="{10B8CDBB-D5FD-48A1-86E2-EC38F96D1B14}">
      <dgm:prSet phldrT="[Texto]"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JUEZ</a:t>
          </a:r>
          <a:endParaRPr lang="en-US" dirty="0">
            <a:solidFill>
              <a:schemeClr val="tx1"/>
            </a:solidFill>
          </a:endParaRPr>
        </a:p>
      </dgm:t>
    </dgm:pt>
    <dgm:pt modelId="{1959018C-224B-49DC-9D36-BE6FFD9CDB3D}" type="parTrans" cxnId="{24C9AD7D-2642-4CA1-945B-159A34519970}">
      <dgm:prSet/>
      <dgm:spPr/>
      <dgm:t>
        <a:bodyPr/>
        <a:lstStyle/>
        <a:p>
          <a:endParaRPr lang="en-US"/>
        </a:p>
      </dgm:t>
    </dgm:pt>
    <dgm:pt modelId="{971B869F-BEBB-4CC6-A123-F95173DCA4DB}" type="sibTrans" cxnId="{24C9AD7D-2642-4CA1-945B-159A34519970}">
      <dgm:prSet/>
      <dgm:spPr/>
      <dgm:t>
        <a:bodyPr/>
        <a:lstStyle/>
        <a:p>
          <a:endParaRPr lang="en-US"/>
        </a:p>
      </dgm:t>
    </dgm:pt>
    <dgm:pt modelId="{2DFB3ED8-485E-4576-9607-2214111B0D5E}">
      <dgm:prSet phldrT="[Texto]"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INFLUYEN EN SU RAZONAMIENTO</a:t>
          </a:r>
          <a:endParaRPr lang="en-US" dirty="0">
            <a:solidFill>
              <a:schemeClr val="tx1"/>
            </a:solidFill>
          </a:endParaRPr>
        </a:p>
      </dgm:t>
    </dgm:pt>
    <dgm:pt modelId="{C610409D-D4BF-451A-A7B2-6CA1FC7315B0}" type="parTrans" cxnId="{C031C59A-2AED-43DB-8CAA-51582800FC4B}">
      <dgm:prSet/>
      <dgm:spPr/>
      <dgm:t>
        <a:bodyPr/>
        <a:lstStyle/>
        <a:p>
          <a:endParaRPr lang="en-US"/>
        </a:p>
      </dgm:t>
    </dgm:pt>
    <dgm:pt modelId="{ED36FBFB-3A18-493E-AD79-AD63C2FB8CD3}" type="sibTrans" cxnId="{C031C59A-2AED-43DB-8CAA-51582800FC4B}">
      <dgm:prSet/>
      <dgm:spPr/>
      <dgm:t>
        <a:bodyPr/>
        <a:lstStyle/>
        <a:p>
          <a:endParaRPr lang="en-US"/>
        </a:p>
      </dgm:t>
    </dgm:pt>
    <dgm:pt modelId="{52390A43-2E96-4CF9-A7CA-037265AE697E}">
      <dgm:prSet phldrT="[Texto]"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PUEDE SER EL FUNDAMENTO DE NORMAS JURÍDICAS INDIVIDUALIZADAS O CON EFECTOS ERGA OMNES ONTENIDAS EN LAS SENTENCIAS DE LOS JUECES, O TAMBIÉN COMO FUNDAMENTO DE CRITERIO DE INTERPRETACIÓN</a:t>
          </a:r>
          <a:endParaRPr lang="en-US" dirty="0">
            <a:solidFill>
              <a:schemeClr val="tx1"/>
            </a:solidFill>
          </a:endParaRPr>
        </a:p>
      </dgm:t>
    </dgm:pt>
    <dgm:pt modelId="{020505E0-1FD0-45BF-B42D-655530C0F8B5}" type="parTrans" cxnId="{20891827-0532-4D43-B3A8-B4299B74F5A7}">
      <dgm:prSet/>
      <dgm:spPr/>
      <dgm:t>
        <a:bodyPr/>
        <a:lstStyle/>
        <a:p>
          <a:endParaRPr lang="en-US"/>
        </a:p>
      </dgm:t>
    </dgm:pt>
    <dgm:pt modelId="{CDA303D1-F12D-493E-BF4C-C2C9C220299B}" type="sibTrans" cxnId="{20891827-0532-4D43-B3A8-B4299B74F5A7}">
      <dgm:prSet/>
      <dgm:spPr/>
      <dgm:t>
        <a:bodyPr/>
        <a:lstStyle/>
        <a:p>
          <a:endParaRPr lang="en-US"/>
        </a:p>
      </dgm:t>
    </dgm:pt>
    <dgm:pt modelId="{92763C6B-031C-400E-B058-F9EDBA678661}">
      <dgm:prSet phldrT="[Texto]"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LEGISLADOR</a:t>
          </a:r>
          <a:endParaRPr lang="en-US" dirty="0">
            <a:solidFill>
              <a:schemeClr val="tx1"/>
            </a:solidFill>
          </a:endParaRPr>
        </a:p>
      </dgm:t>
    </dgm:pt>
    <dgm:pt modelId="{D0D159EC-37DF-41EE-AA9F-077677A9DFCC}" type="parTrans" cxnId="{DCEB8D1D-736B-425B-A758-729D38A47DB3}">
      <dgm:prSet/>
      <dgm:spPr/>
      <dgm:t>
        <a:bodyPr/>
        <a:lstStyle/>
        <a:p>
          <a:endParaRPr lang="en-US"/>
        </a:p>
      </dgm:t>
    </dgm:pt>
    <dgm:pt modelId="{DA8E465B-8BB9-4CBA-BC43-AE76BB900C80}" type="sibTrans" cxnId="{DCEB8D1D-736B-425B-A758-729D38A47DB3}">
      <dgm:prSet/>
      <dgm:spPr/>
      <dgm:t>
        <a:bodyPr/>
        <a:lstStyle/>
        <a:p>
          <a:endParaRPr lang="en-US"/>
        </a:p>
      </dgm:t>
    </dgm:pt>
    <dgm:pt modelId="{6EEE63A3-D633-47B4-A20B-AFC673D0DBB2}">
      <dgm:prSet phldrT="[Texto]"/>
      <dgm:spPr>
        <a:solidFill>
          <a:schemeClr val="bg1"/>
        </a:solidFill>
      </dgm:spPr>
      <dgm:t>
        <a:bodyPr/>
        <a:lstStyle/>
        <a:p>
          <a:r>
            <a:rPr lang="es-SV" dirty="0" smtClean="0">
              <a:solidFill>
                <a:schemeClr val="tx1"/>
              </a:solidFill>
            </a:rPr>
            <a:t>SIRVEN COMO GUÍA PARA LA FORMULACIÓN, ACTUALIZACIÓN O MODIFICACIÓN DE LAS LEYES</a:t>
          </a:r>
          <a:endParaRPr lang="en-US" dirty="0">
            <a:solidFill>
              <a:schemeClr val="tx1"/>
            </a:solidFill>
          </a:endParaRPr>
        </a:p>
      </dgm:t>
    </dgm:pt>
    <dgm:pt modelId="{2D9EB503-47CC-4205-9D23-CE210CC3A6F4}" type="parTrans" cxnId="{6D276600-396B-4A79-87CC-8FB85B98E5F1}">
      <dgm:prSet/>
      <dgm:spPr/>
      <dgm:t>
        <a:bodyPr/>
        <a:lstStyle/>
        <a:p>
          <a:endParaRPr lang="en-US"/>
        </a:p>
      </dgm:t>
    </dgm:pt>
    <dgm:pt modelId="{A17E85FC-55A7-4059-B439-2F446D425E02}" type="sibTrans" cxnId="{6D276600-396B-4A79-87CC-8FB85B98E5F1}">
      <dgm:prSet/>
      <dgm:spPr/>
      <dgm:t>
        <a:bodyPr/>
        <a:lstStyle/>
        <a:p>
          <a:endParaRPr lang="en-US"/>
        </a:p>
      </dgm:t>
    </dgm:pt>
    <dgm:pt modelId="{7DAB1C3D-FD86-45BF-B1DE-543F1535EE37}">
      <dgm:prSet/>
      <dgm:spPr>
        <a:solidFill>
          <a:schemeClr val="bg1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SV" dirty="0" smtClean="0">
              <a:solidFill>
                <a:schemeClr val="tx1"/>
              </a:solidFill>
            </a:rPr>
            <a:t>SIRVE DE AUXILIO PARA APLICAR LA LEY EN LOS CASOS DE LAGUNAS U OSCURIDADES</a:t>
          </a:r>
          <a:endParaRPr lang="en-US" dirty="0" smtClean="0">
            <a:solidFill>
              <a:schemeClr val="tx1"/>
            </a:solidFill>
          </a:endParaRP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dirty="0"/>
        </a:p>
      </dgm:t>
    </dgm:pt>
    <dgm:pt modelId="{E112CBE9-134F-4BCB-B984-1D62D369E7BD}" type="parTrans" cxnId="{40A121E4-9C1B-416B-AC23-D18DB30ECC23}">
      <dgm:prSet/>
      <dgm:spPr/>
      <dgm:t>
        <a:bodyPr/>
        <a:lstStyle/>
        <a:p>
          <a:endParaRPr lang="en-US"/>
        </a:p>
      </dgm:t>
    </dgm:pt>
    <dgm:pt modelId="{5B630644-1F3B-448B-A6BB-363397F6A6A2}" type="sibTrans" cxnId="{40A121E4-9C1B-416B-AC23-D18DB30ECC23}">
      <dgm:prSet/>
      <dgm:spPr/>
      <dgm:t>
        <a:bodyPr/>
        <a:lstStyle/>
        <a:p>
          <a:endParaRPr lang="en-US"/>
        </a:p>
      </dgm:t>
    </dgm:pt>
    <dgm:pt modelId="{295E0CDF-094E-4695-94EA-509BB937C5F4}" type="pres">
      <dgm:prSet presAssocID="{9AE320C9-6C65-4E66-9311-24B269EB5D1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7952D7-4D6C-4EA1-853C-65B2FE0C0A2A}" type="pres">
      <dgm:prSet presAssocID="{027E5A57-9472-40DF-A5DB-132A3E6F4417}" presName="root1" presStyleCnt="0"/>
      <dgm:spPr/>
    </dgm:pt>
    <dgm:pt modelId="{2BE67002-DCC5-426F-A626-CAB085F21774}" type="pres">
      <dgm:prSet presAssocID="{027E5A57-9472-40DF-A5DB-132A3E6F4417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AFF3C9-ECFE-4E55-BE8E-43C552051B4C}" type="pres">
      <dgm:prSet presAssocID="{027E5A57-9472-40DF-A5DB-132A3E6F4417}" presName="level2hierChild" presStyleCnt="0"/>
      <dgm:spPr/>
    </dgm:pt>
    <dgm:pt modelId="{D4D4E5BE-4617-4352-8DFC-3335F0E16874}" type="pres">
      <dgm:prSet presAssocID="{1959018C-224B-49DC-9D36-BE6FFD9CDB3D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8AFF2A82-593C-43D4-B078-EB7D35BDAC15}" type="pres">
      <dgm:prSet presAssocID="{1959018C-224B-49DC-9D36-BE6FFD9CDB3D}" presName="connTx" presStyleLbl="parChTrans1D2" presStyleIdx="0" presStyleCnt="2"/>
      <dgm:spPr/>
      <dgm:t>
        <a:bodyPr/>
        <a:lstStyle/>
        <a:p>
          <a:endParaRPr lang="en-US"/>
        </a:p>
      </dgm:t>
    </dgm:pt>
    <dgm:pt modelId="{07827C42-5636-44E9-8EFE-B0A8DA51EBB9}" type="pres">
      <dgm:prSet presAssocID="{10B8CDBB-D5FD-48A1-86E2-EC38F96D1B14}" presName="root2" presStyleCnt="0"/>
      <dgm:spPr/>
    </dgm:pt>
    <dgm:pt modelId="{7F95D23F-5FB5-4BE3-9D0A-0447B7640783}" type="pres">
      <dgm:prSet presAssocID="{10B8CDBB-D5FD-48A1-86E2-EC38F96D1B14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DB6700-2624-442B-8F3A-017E6C44F42E}" type="pres">
      <dgm:prSet presAssocID="{10B8CDBB-D5FD-48A1-86E2-EC38F96D1B14}" presName="level3hierChild" presStyleCnt="0"/>
      <dgm:spPr/>
    </dgm:pt>
    <dgm:pt modelId="{005FA3C3-66C4-4A25-85BA-E7FC468D8585}" type="pres">
      <dgm:prSet presAssocID="{C610409D-D4BF-451A-A7B2-6CA1FC7315B0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C7990C98-D4A8-47A4-B279-B80186D48872}" type="pres">
      <dgm:prSet presAssocID="{C610409D-D4BF-451A-A7B2-6CA1FC7315B0}" presName="connTx" presStyleLbl="parChTrans1D3" presStyleIdx="0" presStyleCnt="4"/>
      <dgm:spPr/>
      <dgm:t>
        <a:bodyPr/>
        <a:lstStyle/>
        <a:p>
          <a:endParaRPr lang="en-US"/>
        </a:p>
      </dgm:t>
    </dgm:pt>
    <dgm:pt modelId="{B44AFC8A-7C23-4772-958B-0A2160284299}" type="pres">
      <dgm:prSet presAssocID="{2DFB3ED8-485E-4576-9607-2214111B0D5E}" presName="root2" presStyleCnt="0"/>
      <dgm:spPr/>
    </dgm:pt>
    <dgm:pt modelId="{9EC37C67-542D-4033-A7FF-36BF19E67949}" type="pres">
      <dgm:prSet presAssocID="{2DFB3ED8-485E-4576-9607-2214111B0D5E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686C9E2-43BE-45DF-B251-C1E6FB28898B}" type="pres">
      <dgm:prSet presAssocID="{2DFB3ED8-485E-4576-9607-2214111B0D5E}" presName="level3hierChild" presStyleCnt="0"/>
      <dgm:spPr/>
    </dgm:pt>
    <dgm:pt modelId="{7FBB3A99-5809-46D6-89F5-44A41DBDD74E}" type="pres">
      <dgm:prSet presAssocID="{E112CBE9-134F-4BCB-B984-1D62D369E7BD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4D04BB87-B6A4-44B7-A250-C25EF8D66429}" type="pres">
      <dgm:prSet presAssocID="{E112CBE9-134F-4BCB-B984-1D62D369E7BD}" presName="connTx" presStyleLbl="parChTrans1D3" presStyleIdx="1" presStyleCnt="4"/>
      <dgm:spPr/>
      <dgm:t>
        <a:bodyPr/>
        <a:lstStyle/>
        <a:p>
          <a:endParaRPr lang="en-US"/>
        </a:p>
      </dgm:t>
    </dgm:pt>
    <dgm:pt modelId="{CD0DE82D-0705-4F06-8965-E26D75E7DED1}" type="pres">
      <dgm:prSet presAssocID="{7DAB1C3D-FD86-45BF-B1DE-543F1535EE37}" presName="root2" presStyleCnt="0"/>
      <dgm:spPr/>
    </dgm:pt>
    <dgm:pt modelId="{2DEA8402-7998-46C1-B9FD-FB388478603D}" type="pres">
      <dgm:prSet presAssocID="{7DAB1C3D-FD86-45BF-B1DE-543F1535EE37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F95722-8641-4DD8-A03D-AA78874E0DE4}" type="pres">
      <dgm:prSet presAssocID="{7DAB1C3D-FD86-45BF-B1DE-543F1535EE37}" presName="level3hierChild" presStyleCnt="0"/>
      <dgm:spPr/>
    </dgm:pt>
    <dgm:pt modelId="{97B1A42B-A042-45C9-A987-472841CA7171}" type="pres">
      <dgm:prSet presAssocID="{020505E0-1FD0-45BF-B42D-655530C0F8B5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5D2D417D-843E-4F76-BC16-A48F31ACAB20}" type="pres">
      <dgm:prSet presAssocID="{020505E0-1FD0-45BF-B42D-655530C0F8B5}" presName="connTx" presStyleLbl="parChTrans1D3" presStyleIdx="2" presStyleCnt="4"/>
      <dgm:spPr/>
      <dgm:t>
        <a:bodyPr/>
        <a:lstStyle/>
        <a:p>
          <a:endParaRPr lang="en-US"/>
        </a:p>
      </dgm:t>
    </dgm:pt>
    <dgm:pt modelId="{8C7CEC9C-36B9-4EB8-9B7C-C2F03624D7CA}" type="pres">
      <dgm:prSet presAssocID="{52390A43-2E96-4CF9-A7CA-037265AE697E}" presName="root2" presStyleCnt="0"/>
      <dgm:spPr/>
    </dgm:pt>
    <dgm:pt modelId="{95DB1BF2-F7E3-4F34-BD94-C2D3F5A73B14}" type="pres">
      <dgm:prSet presAssocID="{52390A43-2E96-4CF9-A7CA-037265AE697E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07AB1C-B9A9-4740-8901-9D3499F26479}" type="pres">
      <dgm:prSet presAssocID="{52390A43-2E96-4CF9-A7CA-037265AE697E}" presName="level3hierChild" presStyleCnt="0"/>
      <dgm:spPr/>
    </dgm:pt>
    <dgm:pt modelId="{948ECB3D-AAB9-49EF-9225-DFD8DAA185C1}" type="pres">
      <dgm:prSet presAssocID="{D0D159EC-37DF-41EE-AA9F-077677A9DFCC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1E8AA0BC-7717-4C19-863D-75159C67AFDB}" type="pres">
      <dgm:prSet presAssocID="{D0D159EC-37DF-41EE-AA9F-077677A9DFCC}" presName="connTx" presStyleLbl="parChTrans1D2" presStyleIdx="1" presStyleCnt="2"/>
      <dgm:spPr/>
      <dgm:t>
        <a:bodyPr/>
        <a:lstStyle/>
        <a:p>
          <a:endParaRPr lang="en-US"/>
        </a:p>
      </dgm:t>
    </dgm:pt>
    <dgm:pt modelId="{EC36EE36-7EC6-4780-96B2-70FCE30698E4}" type="pres">
      <dgm:prSet presAssocID="{92763C6B-031C-400E-B058-F9EDBA678661}" presName="root2" presStyleCnt="0"/>
      <dgm:spPr/>
    </dgm:pt>
    <dgm:pt modelId="{4888F628-4432-43C5-A5E3-990F933441F6}" type="pres">
      <dgm:prSet presAssocID="{92763C6B-031C-400E-B058-F9EDBA678661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98FEC8-20BC-4935-A5E0-727ED6B4157B}" type="pres">
      <dgm:prSet presAssocID="{92763C6B-031C-400E-B058-F9EDBA678661}" presName="level3hierChild" presStyleCnt="0"/>
      <dgm:spPr/>
    </dgm:pt>
    <dgm:pt modelId="{C54BA681-C681-4006-AF68-9325EDFB6056}" type="pres">
      <dgm:prSet presAssocID="{2D9EB503-47CC-4205-9D23-CE210CC3A6F4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90D8BB5B-F08C-4809-A9A4-46D83BD9DA9D}" type="pres">
      <dgm:prSet presAssocID="{2D9EB503-47CC-4205-9D23-CE210CC3A6F4}" presName="connTx" presStyleLbl="parChTrans1D3" presStyleIdx="3" presStyleCnt="4"/>
      <dgm:spPr/>
      <dgm:t>
        <a:bodyPr/>
        <a:lstStyle/>
        <a:p>
          <a:endParaRPr lang="en-US"/>
        </a:p>
      </dgm:t>
    </dgm:pt>
    <dgm:pt modelId="{20EF1793-8062-4C0B-9571-D3E4BA63D64B}" type="pres">
      <dgm:prSet presAssocID="{6EEE63A3-D633-47B4-A20B-AFC673D0DBB2}" presName="root2" presStyleCnt="0"/>
      <dgm:spPr/>
    </dgm:pt>
    <dgm:pt modelId="{8E8FA9F9-0BDB-4B72-A20D-6712030EB75B}" type="pres">
      <dgm:prSet presAssocID="{6EEE63A3-D633-47B4-A20B-AFC673D0DBB2}" presName="LevelTwoTextNode" presStyleLbl="node3" presStyleIdx="3" presStyleCnt="4" custLinFactNeighborX="-827" custLinFactNeighborY="300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111F64-247F-4758-999A-EBB299438F5C}" type="pres">
      <dgm:prSet presAssocID="{6EEE63A3-D633-47B4-A20B-AFC673D0DBB2}" presName="level3hierChild" presStyleCnt="0"/>
      <dgm:spPr/>
    </dgm:pt>
  </dgm:ptLst>
  <dgm:cxnLst>
    <dgm:cxn modelId="{EDEB282E-5E34-4537-9984-A855D92E4EA2}" type="presOf" srcId="{2DFB3ED8-485E-4576-9607-2214111B0D5E}" destId="{9EC37C67-542D-4033-A7FF-36BF19E67949}" srcOrd="0" destOrd="0" presId="urn:microsoft.com/office/officeart/2005/8/layout/hierarchy2"/>
    <dgm:cxn modelId="{5680B8AA-E12B-47C9-AA42-11124193D138}" type="presOf" srcId="{92763C6B-031C-400E-B058-F9EDBA678661}" destId="{4888F628-4432-43C5-A5E3-990F933441F6}" srcOrd="0" destOrd="0" presId="urn:microsoft.com/office/officeart/2005/8/layout/hierarchy2"/>
    <dgm:cxn modelId="{EAC21C1B-B643-4931-90CC-4B19A36D44CE}" type="presOf" srcId="{6EEE63A3-D633-47B4-A20B-AFC673D0DBB2}" destId="{8E8FA9F9-0BDB-4B72-A20D-6712030EB75B}" srcOrd="0" destOrd="0" presId="urn:microsoft.com/office/officeart/2005/8/layout/hierarchy2"/>
    <dgm:cxn modelId="{E86CD0D6-3001-4032-A83E-20ADF62C6506}" type="presOf" srcId="{7DAB1C3D-FD86-45BF-B1DE-543F1535EE37}" destId="{2DEA8402-7998-46C1-B9FD-FB388478603D}" srcOrd="0" destOrd="0" presId="urn:microsoft.com/office/officeart/2005/8/layout/hierarchy2"/>
    <dgm:cxn modelId="{DCEB8D1D-736B-425B-A758-729D38A47DB3}" srcId="{027E5A57-9472-40DF-A5DB-132A3E6F4417}" destId="{92763C6B-031C-400E-B058-F9EDBA678661}" srcOrd="1" destOrd="0" parTransId="{D0D159EC-37DF-41EE-AA9F-077677A9DFCC}" sibTransId="{DA8E465B-8BB9-4CBA-BC43-AE76BB900C80}"/>
    <dgm:cxn modelId="{40A121E4-9C1B-416B-AC23-D18DB30ECC23}" srcId="{10B8CDBB-D5FD-48A1-86E2-EC38F96D1B14}" destId="{7DAB1C3D-FD86-45BF-B1DE-543F1535EE37}" srcOrd="1" destOrd="0" parTransId="{E112CBE9-134F-4BCB-B984-1D62D369E7BD}" sibTransId="{5B630644-1F3B-448B-A6BB-363397F6A6A2}"/>
    <dgm:cxn modelId="{C031C59A-2AED-43DB-8CAA-51582800FC4B}" srcId="{10B8CDBB-D5FD-48A1-86E2-EC38F96D1B14}" destId="{2DFB3ED8-485E-4576-9607-2214111B0D5E}" srcOrd="0" destOrd="0" parTransId="{C610409D-D4BF-451A-A7B2-6CA1FC7315B0}" sibTransId="{ED36FBFB-3A18-493E-AD79-AD63C2FB8CD3}"/>
    <dgm:cxn modelId="{75652F58-DC2B-4C9F-A3C2-0BCB0B11B558}" type="presOf" srcId="{D0D159EC-37DF-41EE-AA9F-077677A9DFCC}" destId="{948ECB3D-AAB9-49EF-9225-DFD8DAA185C1}" srcOrd="0" destOrd="0" presId="urn:microsoft.com/office/officeart/2005/8/layout/hierarchy2"/>
    <dgm:cxn modelId="{AA55DA2B-4062-443F-8EBF-B028BAF47769}" type="presOf" srcId="{1959018C-224B-49DC-9D36-BE6FFD9CDB3D}" destId="{8AFF2A82-593C-43D4-B078-EB7D35BDAC15}" srcOrd="1" destOrd="0" presId="urn:microsoft.com/office/officeart/2005/8/layout/hierarchy2"/>
    <dgm:cxn modelId="{24C9AD7D-2642-4CA1-945B-159A34519970}" srcId="{027E5A57-9472-40DF-A5DB-132A3E6F4417}" destId="{10B8CDBB-D5FD-48A1-86E2-EC38F96D1B14}" srcOrd="0" destOrd="0" parTransId="{1959018C-224B-49DC-9D36-BE6FFD9CDB3D}" sibTransId="{971B869F-BEBB-4CC6-A123-F95173DCA4DB}"/>
    <dgm:cxn modelId="{E282B09E-A497-4268-8E84-EBAA68BC19CD}" type="presOf" srcId="{020505E0-1FD0-45BF-B42D-655530C0F8B5}" destId="{5D2D417D-843E-4F76-BC16-A48F31ACAB20}" srcOrd="1" destOrd="0" presId="urn:microsoft.com/office/officeart/2005/8/layout/hierarchy2"/>
    <dgm:cxn modelId="{5256B393-805E-48A6-BA20-788CDC2D569A}" type="presOf" srcId="{9AE320C9-6C65-4E66-9311-24B269EB5D16}" destId="{295E0CDF-094E-4695-94EA-509BB937C5F4}" srcOrd="0" destOrd="0" presId="urn:microsoft.com/office/officeart/2005/8/layout/hierarchy2"/>
    <dgm:cxn modelId="{2342A96A-ECD8-46C1-BFB7-76CF646AAFEF}" type="presOf" srcId="{D0D159EC-37DF-41EE-AA9F-077677A9DFCC}" destId="{1E8AA0BC-7717-4C19-863D-75159C67AFDB}" srcOrd="1" destOrd="0" presId="urn:microsoft.com/office/officeart/2005/8/layout/hierarchy2"/>
    <dgm:cxn modelId="{6D276600-396B-4A79-87CC-8FB85B98E5F1}" srcId="{92763C6B-031C-400E-B058-F9EDBA678661}" destId="{6EEE63A3-D633-47B4-A20B-AFC673D0DBB2}" srcOrd="0" destOrd="0" parTransId="{2D9EB503-47CC-4205-9D23-CE210CC3A6F4}" sibTransId="{A17E85FC-55A7-4059-B439-2F446D425E02}"/>
    <dgm:cxn modelId="{1C16B42E-EE98-4679-89F2-20DE2ECFC9CC}" type="presOf" srcId="{E112CBE9-134F-4BCB-B984-1D62D369E7BD}" destId="{7FBB3A99-5809-46D6-89F5-44A41DBDD74E}" srcOrd="0" destOrd="0" presId="urn:microsoft.com/office/officeart/2005/8/layout/hierarchy2"/>
    <dgm:cxn modelId="{B06B1D3E-7977-4935-91CC-32A276775BD0}" type="presOf" srcId="{027E5A57-9472-40DF-A5DB-132A3E6F4417}" destId="{2BE67002-DCC5-426F-A626-CAB085F21774}" srcOrd="0" destOrd="0" presId="urn:microsoft.com/office/officeart/2005/8/layout/hierarchy2"/>
    <dgm:cxn modelId="{575643E7-C4D7-40F4-A379-66677160985F}" type="presOf" srcId="{C610409D-D4BF-451A-A7B2-6CA1FC7315B0}" destId="{005FA3C3-66C4-4A25-85BA-E7FC468D8585}" srcOrd="0" destOrd="0" presId="urn:microsoft.com/office/officeart/2005/8/layout/hierarchy2"/>
    <dgm:cxn modelId="{412D4E8A-C984-41EB-B44E-734A435A9A4C}" type="presOf" srcId="{2D9EB503-47CC-4205-9D23-CE210CC3A6F4}" destId="{C54BA681-C681-4006-AF68-9325EDFB6056}" srcOrd="0" destOrd="0" presId="urn:microsoft.com/office/officeart/2005/8/layout/hierarchy2"/>
    <dgm:cxn modelId="{2A6D004E-BF22-489D-B47D-6E551C6123C5}" type="presOf" srcId="{020505E0-1FD0-45BF-B42D-655530C0F8B5}" destId="{97B1A42B-A042-45C9-A987-472841CA7171}" srcOrd="0" destOrd="0" presId="urn:microsoft.com/office/officeart/2005/8/layout/hierarchy2"/>
    <dgm:cxn modelId="{20891827-0532-4D43-B3A8-B4299B74F5A7}" srcId="{10B8CDBB-D5FD-48A1-86E2-EC38F96D1B14}" destId="{52390A43-2E96-4CF9-A7CA-037265AE697E}" srcOrd="2" destOrd="0" parTransId="{020505E0-1FD0-45BF-B42D-655530C0F8B5}" sibTransId="{CDA303D1-F12D-493E-BF4C-C2C9C220299B}"/>
    <dgm:cxn modelId="{2A55E0E0-4819-4B08-BBD7-2358D9BC43AE}" type="presOf" srcId="{1959018C-224B-49DC-9D36-BE6FFD9CDB3D}" destId="{D4D4E5BE-4617-4352-8DFC-3335F0E16874}" srcOrd="0" destOrd="0" presId="urn:microsoft.com/office/officeart/2005/8/layout/hierarchy2"/>
    <dgm:cxn modelId="{D9BFC63C-3387-460A-AE10-4D16736C9029}" type="presOf" srcId="{52390A43-2E96-4CF9-A7CA-037265AE697E}" destId="{95DB1BF2-F7E3-4F34-BD94-C2D3F5A73B14}" srcOrd="0" destOrd="0" presId="urn:microsoft.com/office/officeart/2005/8/layout/hierarchy2"/>
    <dgm:cxn modelId="{984DFDEE-5EC0-494B-882C-29991055BF00}" type="presOf" srcId="{C610409D-D4BF-451A-A7B2-6CA1FC7315B0}" destId="{C7990C98-D4A8-47A4-B279-B80186D48872}" srcOrd="1" destOrd="0" presId="urn:microsoft.com/office/officeart/2005/8/layout/hierarchy2"/>
    <dgm:cxn modelId="{A10BE411-FD47-4677-9CB6-003A9788359B}" srcId="{9AE320C9-6C65-4E66-9311-24B269EB5D16}" destId="{027E5A57-9472-40DF-A5DB-132A3E6F4417}" srcOrd="0" destOrd="0" parTransId="{6AF8386F-F44A-4E83-BCB0-6E40F1D246FF}" sibTransId="{DF2C15C9-CA01-4825-8E1E-C1820A13267F}"/>
    <dgm:cxn modelId="{43A05A98-6798-4325-B52E-D8974B8E2396}" type="presOf" srcId="{10B8CDBB-D5FD-48A1-86E2-EC38F96D1B14}" destId="{7F95D23F-5FB5-4BE3-9D0A-0447B7640783}" srcOrd="0" destOrd="0" presId="urn:microsoft.com/office/officeart/2005/8/layout/hierarchy2"/>
    <dgm:cxn modelId="{F1D69DE8-2446-45C5-B69C-4B2C63ACF842}" type="presOf" srcId="{E112CBE9-134F-4BCB-B984-1D62D369E7BD}" destId="{4D04BB87-B6A4-44B7-A250-C25EF8D66429}" srcOrd="1" destOrd="0" presId="urn:microsoft.com/office/officeart/2005/8/layout/hierarchy2"/>
    <dgm:cxn modelId="{38914DD6-DD83-47E2-BB6C-5979D2551145}" type="presOf" srcId="{2D9EB503-47CC-4205-9D23-CE210CC3A6F4}" destId="{90D8BB5B-F08C-4809-A9A4-46D83BD9DA9D}" srcOrd="1" destOrd="0" presId="urn:microsoft.com/office/officeart/2005/8/layout/hierarchy2"/>
    <dgm:cxn modelId="{7452A042-723F-4F57-8239-F7E57CD7D571}" type="presParOf" srcId="{295E0CDF-094E-4695-94EA-509BB937C5F4}" destId="{3D7952D7-4D6C-4EA1-853C-65B2FE0C0A2A}" srcOrd="0" destOrd="0" presId="urn:microsoft.com/office/officeart/2005/8/layout/hierarchy2"/>
    <dgm:cxn modelId="{4BA8A1CC-F2E6-4271-80D7-A79F71E85CA4}" type="presParOf" srcId="{3D7952D7-4D6C-4EA1-853C-65B2FE0C0A2A}" destId="{2BE67002-DCC5-426F-A626-CAB085F21774}" srcOrd="0" destOrd="0" presId="urn:microsoft.com/office/officeart/2005/8/layout/hierarchy2"/>
    <dgm:cxn modelId="{E01B973F-3DF1-464E-B6E0-D521699B1876}" type="presParOf" srcId="{3D7952D7-4D6C-4EA1-853C-65B2FE0C0A2A}" destId="{C5AFF3C9-ECFE-4E55-BE8E-43C552051B4C}" srcOrd="1" destOrd="0" presId="urn:microsoft.com/office/officeart/2005/8/layout/hierarchy2"/>
    <dgm:cxn modelId="{E33BC846-A222-429C-949A-86CFD2622F06}" type="presParOf" srcId="{C5AFF3C9-ECFE-4E55-BE8E-43C552051B4C}" destId="{D4D4E5BE-4617-4352-8DFC-3335F0E16874}" srcOrd="0" destOrd="0" presId="urn:microsoft.com/office/officeart/2005/8/layout/hierarchy2"/>
    <dgm:cxn modelId="{898EE878-54B5-4743-AC32-45F83F148DBF}" type="presParOf" srcId="{D4D4E5BE-4617-4352-8DFC-3335F0E16874}" destId="{8AFF2A82-593C-43D4-B078-EB7D35BDAC15}" srcOrd="0" destOrd="0" presId="urn:microsoft.com/office/officeart/2005/8/layout/hierarchy2"/>
    <dgm:cxn modelId="{44DD933E-8121-4CDA-B3AB-FD632A7FF491}" type="presParOf" srcId="{C5AFF3C9-ECFE-4E55-BE8E-43C552051B4C}" destId="{07827C42-5636-44E9-8EFE-B0A8DA51EBB9}" srcOrd="1" destOrd="0" presId="urn:microsoft.com/office/officeart/2005/8/layout/hierarchy2"/>
    <dgm:cxn modelId="{A6C30144-D111-4BE9-84FB-D00F72C7CE7F}" type="presParOf" srcId="{07827C42-5636-44E9-8EFE-B0A8DA51EBB9}" destId="{7F95D23F-5FB5-4BE3-9D0A-0447B7640783}" srcOrd="0" destOrd="0" presId="urn:microsoft.com/office/officeart/2005/8/layout/hierarchy2"/>
    <dgm:cxn modelId="{B52456DE-FE78-4EC4-8D82-10E2D5E3FA56}" type="presParOf" srcId="{07827C42-5636-44E9-8EFE-B0A8DA51EBB9}" destId="{00DB6700-2624-442B-8F3A-017E6C44F42E}" srcOrd="1" destOrd="0" presId="urn:microsoft.com/office/officeart/2005/8/layout/hierarchy2"/>
    <dgm:cxn modelId="{9C12E390-34DC-459E-9599-B908C3E46B53}" type="presParOf" srcId="{00DB6700-2624-442B-8F3A-017E6C44F42E}" destId="{005FA3C3-66C4-4A25-85BA-E7FC468D8585}" srcOrd="0" destOrd="0" presId="urn:microsoft.com/office/officeart/2005/8/layout/hierarchy2"/>
    <dgm:cxn modelId="{D041AEDE-1EAA-46B9-9BFE-79AE513C684A}" type="presParOf" srcId="{005FA3C3-66C4-4A25-85BA-E7FC468D8585}" destId="{C7990C98-D4A8-47A4-B279-B80186D48872}" srcOrd="0" destOrd="0" presId="urn:microsoft.com/office/officeart/2005/8/layout/hierarchy2"/>
    <dgm:cxn modelId="{D5A2D858-6D61-440C-A52E-B047F409D421}" type="presParOf" srcId="{00DB6700-2624-442B-8F3A-017E6C44F42E}" destId="{B44AFC8A-7C23-4772-958B-0A2160284299}" srcOrd="1" destOrd="0" presId="urn:microsoft.com/office/officeart/2005/8/layout/hierarchy2"/>
    <dgm:cxn modelId="{76B4C2AD-31DC-40F5-907E-32A2D18A154F}" type="presParOf" srcId="{B44AFC8A-7C23-4772-958B-0A2160284299}" destId="{9EC37C67-542D-4033-A7FF-36BF19E67949}" srcOrd="0" destOrd="0" presId="urn:microsoft.com/office/officeart/2005/8/layout/hierarchy2"/>
    <dgm:cxn modelId="{F069A69C-B459-4D32-97E6-22B7FB9E4115}" type="presParOf" srcId="{B44AFC8A-7C23-4772-958B-0A2160284299}" destId="{B686C9E2-43BE-45DF-B251-C1E6FB28898B}" srcOrd="1" destOrd="0" presId="urn:microsoft.com/office/officeart/2005/8/layout/hierarchy2"/>
    <dgm:cxn modelId="{ED7F2043-125A-4164-845B-8CC8AEAF7209}" type="presParOf" srcId="{00DB6700-2624-442B-8F3A-017E6C44F42E}" destId="{7FBB3A99-5809-46D6-89F5-44A41DBDD74E}" srcOrd="2" destOrd="0" presId="urn:microsoft.com/office/officeart/2005/8/layout/hierarchy2"/>
    <dgm:cxn modelId="{34AB3C40-5B04-4495-857D-AFFB04E46977}" type="presParOf" srcId="{7FBB3A99-5809-46D6-89F5-44A41DBDD74E}" destId="{4D04BB87-B6A4-44B7-A250-C25EF8D66429}" srcOrd="0" destOrd="0" presId="urn:microsoft.com/office/officeart/2005/8/layout/hierarchy2"/>
    <dgm:cxn modelId="{B9071F3C-94DA-4C11-9E97-031BC1F1DD75}" type="presParOf" srcId="{00DB6700-2624-442B-8F3A-017E6C44F42E}" destId="{CD0DE82D-0705-4F06-8965-E26D75E7DED1}" srcOrd="3" destOrd="0" presId="urn:microsoft.com/office/officeart/2005/8/layout/hierarchy2"/>
    <dgm:cxn modelId="{91E8F4BE-4CED-46DD-A9F6-B4EEB9F4DF85}" type="presParOf" srcId="{CD0DE82D-0705-4F06-8965-E26D75E7DED1}" destId="{2DEA8402-7998-46C1-B9FD-FB388478603D}" srcOrd="0" destOrd="0" presId="urn:microsoft.com/office/officeart/2005/8/layout/hierarchy2"/>
    <dgm:cxn modelId="{16E6E061-BFC0-4EAD-BC1A-50F09316249A}" type="presParOf" srcId="{CD0DE82D-0705-4F06-8965-E26D75E7DED1}" destId="{22F95722-8641-4DD8-A03D-AA78874E0DE4}" srcOrd="1" destOrd="0" presId="urn:microsoft.com/office/officeart/2005/8/layout/hierarchy2"/>
    <dgm:cxn modelId="{D5C9E078-DCBC-4D38-8934-180A9D5BFC11}" type="presParOf" srcId="{00DB6700-2624-442B-8F3A-017E6C44F42E}" destId="{97B1A42B-A042-45C9-A987-472841CA7171}" srcOrd="4" destOrd="0" presId="urn:microsoft.com/office/officeart/2005/8/layout/hierarchy2"/>
    <dgm:cxn modelId="{49DCA4ED-F60B-4D17-85C0-297A35E0851D}" type="presParOf" srcId="{97B1A42B-A042-45C9-A987-472841CA7171}" destId="{5D2D417D-843E-4F76-BC16-A48F31ACAB20}" srcOrd="0" destOrd="0" presId="urn:microsoft.com/office/officeart/2005/8/layout/hierarchy2"/>
    <dgm:cxn modelId="{A2828930-224B-4099-8A71-DBDB6CC67B03}" type="presParOf" srcId="{00DB6700-2624-442B-8F3A-017E6C44F42E}" destId="{8C7CEC9C-36B9-4EB8-9B7C-C2F03624D7CA}" srcOrd="5" destOrd="0" presId="urn:microsoft.com/office/officeart/2005/8/layout/hierarchy2"/>
    <dgm:cxn modelId="{1197B4F1-2AE8-43ED-9B3E-7EB398EC07A2}" type="presParOf" srcId="{8C7CEC9C-36B9-4EB8-9B7C-C2F03624D7CA}" destId="{95DB1BF2-F7E3-4F34-BD94-C2D3F5A73B14}" srcOrd="0" destOrd="0" presId="urn:microsoft.com/office/officeart/2005/8/layout/hierarchy2"/>
    <dgm:cxn modelId="{CF7A804B-4AA8-42C7-BEED-F94C78E5F67D}" type="presParOf" srcId="{8C7CEC9C-36B9-4EB8-9B7C-C2F03624D7CA}" destId="{8207AB1C-B9A9-4740-8901-9D3499F26479}" srcOrd="1" destOrd="0" presId="urn:microsoft.com/office/officeart/2005/8/layout/hierarchy2"/>
    <dgm:cxn modelId="{7F2824A9-DCBB-466F-80A7-204B3BD62655}" type="presParOf" srcId="{C5AFF3C9-ECFE-4E55-BE8E-43C552051B4C}" destId="{948ECB3D-AAB9-49EF-9225-DFD8DAA185C1}" srcOrd="2" destOrd="0" presId="urn:microsoft.com/office/officeart/2005/8/layout/hierarchy2"/>
    <dgm:cxn modelId="{0E773F94-DE04-4BDA-BC98-8BDF8D1B20D6}" type="presParOf" srcId="{948ECB3D-AAB9-49EF-9225-DFD8DAA185C1}" destId="{1E8AA0BC-7717-4C19-863D-75159C67AFDB}" srcOrd="0" destOrd="0" presId="urn:microsoft.com/office/officeart/2005/8/layout/hierarchy2"/>
    <dgm:cxn modelId="{F3E0D9C6-8E4B-49BD-90E6-6FAE5C80FDA4}" type="presParOf" srcId="{C5AFF3C9-ECFE-4E55-BE8E-43C552051B4C}" destId="{EC36EE36-7EC6-4780-96B2-70FCE30698E4}" srcOrd="3" destOrd="0" presId="urn:microsoft.com/office/officeart/2005/8/layout/hierarchy2"/>
    <dgm:cxn modelId="{0A3E3052-1A86-4259-A68A-F096C7E931D8}" type="presParOf" srcId="{EC36EE36-7EC6-4780-96B2-70FCE30698E4}" destId="{4888F628-4432-43C5-A5E3-990F933441F6}" srcOrd="0" destOrd="0" presId="urn:microsoft.com/office/officeart/2005/8/layout/hierarchy2"/>
    <dgm:cxn modelId="{0989ED55-ED94-4480-9171-648272D29E8A}" type="presParOf" srcId="{EC36EE36-7EC6-4780-96B2-70FCE30698E4}" destId="{D898FEC8-20BC-4935-A5E0-727ED6B4157B}" srcOrd="1" destOrd="0" presId="urn:microsoft.com/office/officeart/2005/8/layout/hierarchy2"/>
    <dgm:cxn modelId="{0A759B27-8BE7-4863-BD5B-9C3D291B40DD}" type="presParOf" srcId="{D898FEC8-20BC-4935-A5E0-727ED6B4157B}" destId="{C54BA681-C681-4006-AF68-9325EDFB6056}" srcOrd="0" destOrd="0" presId="urn:microsoft.com/office/officeart/2005/8/layout/hierarchy2"/>
    <dgm:cxn modelId="{A0D6850A-A1EC-4856-AB54-732B59CE35C5}" type="presParOf" srcId="{C54BA681-C681-4006-AF68-9325EDFB6056}" destId="{90D8BB5B-F08C-4809-A9A4-46D83BD9DA9D}" srcOrd="0" destOrd="0" presId="urn:microsoft.com/office/officeart/2005/8/layout/hierarchy2"/>
    <dgm:cxn modelId="{2E2E6CA1-1966-4594-85FA-4E458DFCFDF8}" type="presParOf" srcId="{D898FEC8-20BC-4935-A5E0-727ED6B4157B}" destId="{20EF1793-8062-4C0B-9571-D3E4BA63D64B}" srcOrd="1" destOrd="0" presId="urn:microsoft.com/office/officeart/2005/8/layout/hierarchy2"/>
    <dgm:cxn modelId="{C3F9695E-90A3-4794-8384-5BFE1B094ECB}" type="presParOf" srcId="{20EF1793-8062-4C0B-9571-D3E4BA63D64B}" destId="{8E8FA9F9-0BDB-4B72-A20D-6712030EB75B}" srcOrd="0" destOrd="0" presId="urn:microsoft.com/office/officeart/2005/8/layout/hierarchy2"/>
    <dgm:cxn modelId="{A44F1731-C05E-4FC9-AC5C-60C180E6EB49}" type="presParOf" srcId="{20EF1793-8062-4C0B-9571-D3E4BA63D64B}" destId="{CA111F64-247F-4758-999A-EBB299438F5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07BAEA-F75F-4F8D-BAFA-95B56683C7FC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85580-9240-45B8-87CB-B409FAD0098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7859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22936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47874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979302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37696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92292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07092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81653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5814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04681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4499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03936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85580-9240-45B8-87CB-B409FAD0098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3183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7947-697C-41E9-8E86-310D48A7DEA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8DCF-6E76-474F-8D60-3C890773E77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7947-697C-41E9-8E86-310D48A7DEA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8DCF-6E76-474F-8D60-3C890773E77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7947-697C-41E9-8E86-310D48A7DEA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8DCF-6E76-474F-8D60-3C890773E77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7947-697C-41E9-8E86-310D48A7DEA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8DCF-6E76-474F-8D60-3C890773E77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7947-697C-41E9-8E86-310D48A7DEA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8DCF-6E76-474F-8D60-3C890773E77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7947-697C-41E9-8E86-310D48A7DEA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8DCF-6E76-474F-8D60-3C890773E77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7947-697C-41E9-8E86-310D48A7DEA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8DCF-6E76-474F-8D60-3C890773E77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7947-697C-41E9-8E86-310D48A7DEA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8DCF-6E76-474F-8D60-3C890773E77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7947-697C-41E9-8E86-310D48A7DEA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8DCF-6E76-474F-8D60-3C890773E77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7947-697C-41E9-8E86-310D48A7DEA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8DCF-6E76-474F-8D60-3C890773E77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A7947-697C-41E9-8E86-310D48A7DEA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8DCF-6E76-474F-8D60-3C890773E77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A7947-697C-41E9-8E86-310D48A7DEA0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88DCF-6E76-474F-8D60-3C890773E77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98008"/>
            <a:ext cx="8229600" cy="6083320"/>
          </a:xfrm>
          <a:solidFill>
            <a:schemeClr val="bg1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s-SV" dirty="0" smtClean="0">
                <a:solidFill>
                  <a:schemeClr val="tx1"/>
                </a:solidFill>
              </a:rPr>
              <a:t> FUENTES DEL DERECHO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SV" dirty="0" smtClean="0"/>
              <a:t>LEGISLACION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SV" dirty="0" smtClean="0"/>
              <a:t> REGLAMENTOS</a:t>
            </a:r>
          </a:p>
          <a:p>
            <a:pPr marL="0" indent="0">
              <a:buNone/>
            </a:pPr>
            <a:endParaRPr lang="es-SV" dirty="0" smtClean="0"/>
          </a:p>
          <a:p>
            <a:pPr>
              <a:buFont typeface="Wingdings" pitchFamily="2" charset="2"/>
              <a:buChar char="v"/>
            </a:pPr>
            <a:r>
              <a:rPr lang="es-MX" dirty="0">
                <a:latin typeface="Arial Narrow"/>
                <a:ea typeface="Times New Roman"/>
                <a:cs typeface="Arial"/>
              </a:rPr>
              <a:t>Cuerpos normativos de carácter general emanados normalmente por quién ejerce la administración pública, con carácter autónomo o para desarrollar los principios contenidos en la ley ordinaria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xmlns="" val="150105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REGLAMENTOS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s-SV" dirty="0" smtClean="0"/>
          </a:p>
          <a:p>
            <a:pPr>
              <a:buFont typeface="Wingdings" pitchFamily="2" charset="2"/>
              <a:buChar char="v"/>
            </a:pPr>
            <a:r>
              <a:rPr lang="es-SV" dirty="0" smtClean="0"/>
              <a:t>Reglamentos de ejecución.  Art. 168 Ord. 14</a:t>
            </a:r>
          </a:p>
          <a:p>
            <a:pPr>
              <a:buFont typeface="Wingdings" pitchFamily="2" charset="2"/>
              <a:buChar char="v"/>
            </a:pPr>
            <a:endParaRPr lang="es-SV" dirty="0" smtClean="0"/>
          </a:p>
          <a:p>
            <a:pPr>
              <a:buFont typeface="Wingdings" pitchFamily="2" charset="2"/>
              <a:buChar char="v"/>
            </a:pPr>
            <a:r>
              <a:rPr lang="es-SV" dirty="0" smtClean="0"/>
              <a:t>Reglamentos Autónomos o Independientes.</a:t>
            </a:r>
            <a:r>
              <a:rPr lang="es-MX" dirty="0">
                <a:latin typeface="Arial Narrow"/>
                <a:ea typeface="Times New Roman"/>
                <a:cs typeface="Arial"/>
              </a:rPr>
              <a:t> </a:t>
            </a:r>
            <a:r>
              <a:rPr lang="es-MX" dirty="0">
                <a:latin typeface="+mj-lt"/>
                <a:ea typeface="Times New Roman"/>
                <a:cs typeface="Arial"/>
              </a:rPr>
              <a:t>Art. 131 </a:t>
            </a:r>
            <a:r>
              <a:rPr lang="es-MX" dirty="0" err="1">
                <a:latin typeface="+mj-lt"/>
                <a:ea typeface="Times New Roman"/>
                <a:cs typeface="Arial"/>
              </a:rPr>
              <a:t>ord</a:t>
            </a:r>
            <a:r>
              <a:rPr lang="es-MX" dirty="0">
                <a:latin typeface="+mj-lt"/>
                <a:ea typeface="Times New Roman"/>
                <a:cs typeface="Arial"/>
              </a:rPr>
              <a:t>. 1º y Art. 167 </a:t>
            </a:r>
            <a:r>
              <a:rPr lang="es-MX" dirty="0" err="1">
                <a:latin typeface="+mj-lt"/>
                <a:ea typeface="Times New Roman"/>
                <a:cs typeface="Arial"/>
              </a:rPr>
              <a:t>ord</a:t>
            </a:r>
            <a:r>
              <a:rPr lang="es-MX" dirty="0">
                <a:latin typeface="+mj-lt"/>
                <a:ea typeface="Times New Roman"/>
                <a:cs typeface="Arial"/>
              </a:rPr>
              <a:t>. 1º </a:t>
            </a:r>
            <a:r>
              <a:rPr lang="es-MX" dirty="0" smtClean="0">
                <a:latin typeface="+mj-lt"/>
                <a:ea typeface="Times New Roman"/>
                <a:cs typeface="Arial"/>
              </a:rPr>
              <a:t>.</a:t>
            </a:r>
          </a:p>
          <a:p>
            <a:pPr marL="0" indent="0">
              <a:buNone/>
            </a:pPr>
            <a:endParaRPr lang="es-MX" dirty="0" smtClean="0">
              <a:latin typeface="+mj-lt"/>
              <a:ea typeface="Times New Roman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MX" dirty="0" smtClean="0">
                <a:latin typeface="+mj-lt"/>
                <a:cs typeface="Arial"/>
              </a:rPr>
              <a:t>Reglamentos delegados. </a:t>
            </a:r>
            <a:r>
              <a:rPr lang="es-MX" dirty="0">
                <a:latin typeface="+mj-lt"/>
                <a:ea typeface="Times New Roman"/>
                <a:cs typeface="Arial"/>
              </a:rPr>
              <a:t>Art. 86 inc. 1 </a:t>
            </a:r>
            <a:r>
              <a:rPr lang="es-MX" dirty="0" err="1">
                <a:latin typeface="+mj-lt"/>
                <a:ea typeface="Times New Roman"/>
                <a:cs typeface="Arial"/>
              </a:rPr>
              <a:t>Cn</a:t>
            </a:r>
            <a:r>
              <a:rPr lang="es-MX" dirty="0">
                <a:latin typeface="Arial Narrow"/>
                <a:ea typeface="Times New Roman"/>
                <a:cs typeface="Arial"/>
              </a:rPr>
              <a:t>.</a:t>
            </a:r>
            <a:endParaRPr lang="es-SV" dirty="0">
              <a:latin typeface="Times New Roman"/>
              <a:ea typeface="Times New Roman"/>
            </a:endParaRPr>
          </a:p>
          <a:p>
            <a:pPr>
              <a:buFont typeface="Wingdings" pitchFamily="2" charset="2"/>
              <a:buChar char="v"/>
            </a:pPr>
            <a:endParaRPr lang="es-SV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343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LEGISLACION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es-MX" b="1" dirty="0">
                <a:latin typeface="+mj-lt"/>
                <a:ea typeface="Times New Roman"/>
                <a:cs typeface="Arial"/>
              </a:rPr>
              <a:t>El Art. 163 hace referencia a varias modalidades de normas jurídicas que puede emitir el Presidente de la República como: decretos, acuerdos, </a:t>
            </a:r>
            <a:r>
              <a:rPr lang="es-MX" b="1" dirty="0" smtClean="0">
                <a:latin typeface="+mj-lt"/>
                <a:ea typeface="Times New Roman"/>
                <a:cs typeface="Arial"/>
              </a:rPr>
              <a:t>órdenes </a:t>
            </a:r>
            <a:r>
              <a:rPr lang="es-MX" b="1" dirty="0">
                <a:latin typeface="+mj-lt"/>
                <a:ea typeface="Times New Roman"/>
                <a:cs typeface="Arial"/>
              </a:rPr>
              <a:t>y </a:t>
            </a:r>
            <a:r>
              <a:rPr lang="es-MX" b="1" dirty="0" smtClean="0">
                <a:latin typeface="+mj-lt"/>
                <a:ea typeface="Times New Roman"/>
                <a:cs typeface="Arial"/>
              </a:rPr>
              <a:t>providencias.</a:t>
            </a:r>
          </a:p>
          <a:p>
            <a:pPr lvl="0" algn="just">
              <a:lnSpc>
                <a:spcPct val="150000"/>
              </a:lnSpc>
              <a:buFont typeface="Wingdings"/>
              <a:buChar char=""/>
            </a:pPr>
            <a:r>
              <a:rPr lang="es-MX" b="1" dirty="0">
                <a:latin typeface="+mj-lt"/>
                <a:ea typeface="Times New Roman"/>
                <a:cs typeface="Arial"/>
              </a:rPr>
              <a:t>Mientras el Art. 164 </a:t>
            </a:r>
            <a:r>
              <a:rPr lang="es-MX" b="1" dirty="0" err="1">
                <a:latin typeface="+mj-lt"/>
                <a:ea typeface="Times New Roman"/>
                <a:cs typeface="Arial"/>
              </a:rPr>
              <a:t>Cn</a:t>
            </a:r>
            <a:r>
              <a:rPr lang="es-MX" b="1" dirty="0">
                <a:latin typeface="+mj-lt"/>
                <a:ea typeface="Times New Roman"/>
                <a:cs typeface="Arial"/>
              </a:rPr>
              <a:t> refiere diversas normas jurídicas que puede emitir el Órgano Ejecutivo, como: decretos, acuerdos, órdenes y resoluciones</a:t>
            </a:r>
            <a:r>
              <a:rPr lang="es-MX" b="1" dirty="0">
                <a:latin typeface="Arial Narrow"/>
                <a:ea typeface="Times New Roman"/>
                <a:cs typeface="Arial"/>
              </a:rPr>
              <a:t>.</a:t>
            </a:r>
            <a:endParaRPr lang="es-SV" dirty="0">
              <a:latin typeface="Times New Roman"/>
              <a:ea typeface="Times New Roman"/>
            </a:endParaRPr>
          </a:p>
          <a:p>
            <a:pPr algn="just">
              <a:buFont typeface="Wingdings" pitchFamily="2" charset="2"/>
              <a:buChar char="q"/>
            </a:pPr>
            <a:endParaRPr lang="es-SV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136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DECRETOS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 w="28575">
            <a:solidFill>
              <a:schemeClr val="tx2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algn="just"/>
            <a:r>
              <a:rPr lang="es-MX" dirty="0">
                <a:latin typeface="+mj-lt"/>
                <a:ea typeface="Times New Roman"/>
                <a:cs typeface="Arial"/>
              </a:rPr>
              <a:t>En nuestro sistema los decretos constituyen una forma por la que se presentan variedad de normas jurídicas, que pueden ir desde leyes, reglamentos, ordenanzas y </a:t>
            </a:r>
            <a:r>
              <a:rPr lang="es-MX" dirty="0" smtClean="0">
                <a:latin typeface="+mj-lt"/>
                <a:ea typeface="Times New Roman"/>
                <a:cs typeface="Arial"/>
              </a:rPr>
              <a:t>otros.</a:t>
            </a:r>
          </a:p>
          <a:p>
            <a:pPr marL="0" indent="0">
              <a:buNone/>
            </a:pPr>
            <a:endParaRPr lang="es-MX" dirty="0" smtClean="0">
              <a:latin typeface="+mj-lt"/>
              <a:ea typeface="Times New Roman"/>
              <a:cs typeface="Arial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dirty="0">
                <a:latin typeface="+mj-lt"/>
                <a:ea typeface="Times New Roman"/>
                <a:cs typeface="Arial"/>
              </a:rPr>
              <a:t>A</a:t>
            </a:r>
            <a:r>
              <a:rPr lang="es-ES" dirty="0" smtClean="0">
                <a:latin typeface="+mj-lt"/>
                <a:ea typeface="Times New Roman"/>
                <a:cs typeface="Arial"/>
              </a:rPr>
              <a:t>cto </a:t>
            </a:r>
            <a:r>
              <a:rPr lang="es-ES" dirty="0">
                <a:latin typeface="+mj-lt"/>
                <a:ea typeface="Times New Roman"/>
                <a:cs typeface="Arial"/>
              </a:rPr>
              <a:t>de los Órganos Legislativo o Ejecutivo por medio del cual se emiten normas de carácter general</a:t>
            </a:r>
            <a:r>
              <a:rPr lang="es-ES" dirty="0" smtClean="0">
                <a:latin typeface="+mj-lt"/>
                <a:ea typeface="Times New Roman"/>
                <a:cs typeface="Arial"/>
              </a:rPr>
              <a:t>. Art. 163 y 164 </a:t>
            </a:r>
            <a:r>
              <a:rPr lang="es-ES" dirty="0" err="1" smtClean="0">
                <a:latin typeface="+mj-lt"/>
                <a:ea typeface="Times New Roman"/>
                <a:cs typeface="Arial"/>
              </a:rPr>
              <a:t>Cn</a:t>
            </a:r>
            <a:r>
              <a:rPr lang="es-ES" dirty="0" smtClean="0">
                <a:latin typeface="Arial Narrow"/>
                <a:ea typeface="Times New Roman"/>
                <a:cs typeface="Arial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es-SV" dirty="0">
              <a:latin typeface="Times New Roman"/>
              <a:ea typeface="Times New Roman"/>
            </a:endParaRPr>
          </a:p>
          <a:p>
            <a:endParaRPr lang="es-SV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810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SV" dirty="0" smtClean="0"/>
              <a:t>LEGISLACION.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 w="57150">
            <a:solidFill>
              <a:schemeClr val="tx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q"/>
            </a:pPr>
            <a:r>
              <a:rPr lang="es-SV" dirty="0" smtClean="0"/>
              <a:t> ACUERDOS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dirty="0" smtClean="0">
                <a:latin typeface="Arial Narrow"/>
                <a:ea typeface="Times New Roman"/>
                <a:cs typeface="Arial"/>
              </a:rPr>
              <a:t>Son </a:t>
            </a:r>
            <a:r>
              <a:rPr lang="es-ES" dirty="0">
                <a:latin typeface="Arial Narrow"/>
                <a:ea typeface="Times New Roman"/>
                <a:cs typeface="Arial"/>
              </a:rPr>
              <a:t>resoluciones adoptadas por un órgano colegiado de la administración pública.</a:t>
            </a:r>
            <a:endParaRPr lang="es-SV" dirty="0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dirty="0">
                <a:latin typeface="Arial Narrow"/>
                <a:ea typeface="Times New Roman"/>
                <a:cs typeface="Arial"/>
              </a:rPr>
              <a:t>También se identifica el acuerdo con el acto por el cual se aplica la ley a un caso concreto y particular.</a:t>
            </a:r>
            <a:endParaRPr lang="es-SV" dirty="0">
              <a:latin typeface="Times New Roman"/>
              <a:ea typeface="Times New Roman"/>
            </a:endParaRPr>
          </a:p>
          <a:p>
            <a:pPr>
              <a:buFont typeface="Wingdings" pitchFamily="2" charset="2"/>
              <a:buChar char="q"/>
            </a:pPr>
            <a:endParaRPr lang="es-SV" dirty="0" smtClean="0"/>
          </a:p>
        </p:txBody>
      </p:sp>
    </p:spTree>
    <p:extLst>
      <p:ext uri="{BB962C8B-B14F-4D97-AF65-F5344CB8AC3E}">
        <p14:creationId xmlns:p14="http://schemas.microsoft.com/office/powerpoint/2010/main" xmlns="" val="415145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LEGISLACION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 w="38100">
            <a:solidFill>
              <a:schemeClr val="tx2">
                <a:lumMod val="75000"/>
              </a:schemeClr>
            </a:solidFill>
          </a:ln>
        </p:spPr>
        <p:txBody>
          <a:bodyPr>
            <a:normAutofit fontScale="92500"/>
          </a:bodyPr>
          <a:lstStyle/>
          <a:p>
            <a:pPr lvl="0">
              <a:buFont typeface="Wingdings" pitchFamily="2" charset="2"/>
              <a:buChar char="q"/>
            </a:pPr>
            <a:r>
              <a:rPr lang="es-SV" sz="2500" dirty="0">
                <a:solidFill>
                  <a:prstClr val="black"/>
                </a:solidFill>
              </a:rPr>
              <a:t>ORDENES</a:t>
            </a:r>
          </a:p>
          <a:p>
            <a:r>
              <a:rPr lang="es-MX" sz="2800" dirty="0">
                <a:latin typeface="Arial Narrow"/>
                <a:ea typeface="Times New Roman"/>
                <a:cs typeface="Arial"/>
              </a:rPr>
              <a:t>Son resoluciones de un órgano unipersonal de la administración pública </a:t>
            </a:r>
            <a:r>
              <a:rPr lang="es-ES" sz="2800" dirty="0">
                <a:latin typeface="Arial Narrow"/>
                <a:ea typeface="Times New Roman"/>
                <a:cs typeface="Arial"/>
              </a:rPr>
              <a:t>por el cual se dispone el cumplimiento de un mandato concreto y </a:t>
            </a:r>
            <a:r>
              <a:rPr lang="es-ES" sz="2800" dirty="0" smtClean="0">
                <a:latin typeface="Arial Narrow"/>
                <a:ea typeface="Times New Roman"/>
                <a:cs typeface="Arial"/>
              </a:rPr>
              <a:t>particular.</a:t>
            </a:r>
          </a:p>
          <a:p>
            <a:pPr>
              <a:buFont typeface="Wingdings" pitchFamily="2" charset="2"/>
              <a:buChar char="q"/>
            </a:pPr>
            <a:r>
              <a:rPr lang="es-SV" sz="2500" dirty="0" smtClean="0">
                <a:solidFill>
                  <a:prstClr val="black"/>
                </a:solidFill>
              </a:rPr>
              <a:t>PROVIDENCIAS.</a:t>
            </a:r>
          </a:p>
          <a:p>
            <a:r>
              <a:rPr lang="es-MX" sz="2800" dirty="0">
                <a:latin typeface="Arial Narrow"/>
                <a:ea typeface="Times New Roman"/>
                <a:cs typeface="Arial"/>
              </a:rPr>
              <a:t>Son actos unilaterales del Presidente de la República necesarios para la ejecución de una </a:t>
            </a:r>
            <a:r>
              <a:rPr lang="es-MX" sz="2800" dirty="0" err="1" smtClean="0">
                <a:latin typeface="Arial Narrow"/>
                <a:ea typeface="Times New Roman"/>
                <a:cs typeface="Arial"/>
              </a:rPr>
              <a:t>órden</a:t>
            </a:r>
            <a:r>
              <a:rPr lang="es-MX" sz="2800" dirty="0" smtClean="0">
                <a:latin typeface="Arial Narrow"/>
                <a:ea typeface="Times New Roman"/>
                <a:cs typeface="Arial"/>
              </a:rPr>
              <a:t>.</a:t>
            </a:r>
          </a:p>
          <a:p>
            <a:pPr lvl="0">
              <a:buFont typeface="Wingdings" pitchFamily="2" charset="2"/>
              <a:buChar char="q"/>
            </a:pPr>
            <a:r>
              <a:rPr lang="es-SV" sz="2500" dirty="0">
                <a:solidFill>
                  <a:prstClr val="black"/>
                </a:solidFill>
              </a:rPr>
              <a:t>RESOLUCIONES</a:t>
            </a:r>
          </a:p>
          <a:p>
            <a:r>
              <a:rPr lang="es-ES" sz="2800" dirty="0">
                <a:latin typeface="Arial Narrow"/>
                <a:ea typeface="Times New Roman"/>
                <a:cs typeface="Arial"/>
              </a:rPr>
              <a:t>Son actos unilaterales de voluntad dictados por funcionarios públicos de menor jerarquía dentro del Órgano Ejecutivo</a:t>
            </a:r>
            <a:endParaRPr lang="es-ES" sz="2800" dirty="0" smtClean="0">
              <a:latin typeface="Arial Narrow"/>
              <a:ea typeface="Times New Roman"/>
              <a:cs typeface="Arial"/>
            </a:endParaRPr>
          </a:p>
          <a:p>
            <a:pPr>
              <a:buFont typeface="Wingdings" pitchFamily="2" charset="2"/>
              <a:buChar char="q"/>
            </a:pPr>
            <a:endParaRPr lang="es-SV" sz="25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283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SV" dirty="0" smtClean="0"/>
              <a:t>LEGISLACION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 w="5715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SV" dirty="0" smtClean="0"/>
              <a:t> ORDENANZAS.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dirty="0">
                <a:latin typeface="Arial Narrow"/>
                <a:ea typeface="Times New Roman"/>
                <a:cs typeface="Arial"/>
              </a:rPr>
              <a:t>N</a:t>
            </a:r>
            <a:r>
              <a:rPr lang="es-ES" dirty="0" smtClean="0">
                <a:latin typeface="Arial Narrow"/>
                <a:ea typeface="Times New Roman"/>
                <a:cs typeface="Arial"/>
              </a:rPr>
              <a:t>ormas </a:t>
            </a:r>
            <a:r>
              <a:rPr lang="es-ES" dirty="0">
                <a:latin typeface="Arial Narrow"/>
                <a:ea typeface="Times New Roman"/>
                <a:cs typeface="Arial"/>
              </a:rPr>
              <a:t>de contenido general, emanadas de la autoridad municipal y que regulan materias relativas a su organización y funcionamiento.</a:t>
            </a:r>
            <a:r>
              <a:rPr lang="es-ES" b="1" dirty="0">
                <a:latin typeface="Arial Narrow"/>
                <a:ea typeface="Times New Roman"/>
                <a:cs typeface="Arial"/>
              </a:rPr>
              <a:t> </a:t>
            </a:r>
            <a:r>
              <a:rPr lang="es-ES" dirty="0">
                <a:latin typeface="Arial Narrow"/>
                <a:ea typeface="Times New Roman"/>
                <a:cs typeface="Arial"/>
              </a:rPr>
              <a:t>Art. 204 </a:t>
            </a:r>
            <a:r>
              <a:rPr lang="es-ES" dirty="0" err="1">
                <a:latin typeface="Arial Narrow"/>
                <a:ea typeface="Times New Roman"/>
                <a:cs typeface="Arial"/>
              </a:rPr>
              <a:t>ord</a:t>
            </a:r>
            <a:r>
              <a:rPr lang="es-ES" dirty="0">
                <a:latin typeface="Arial Narrow"/>
                <a:ea typeface="Times New Roman"/>
                <a:cs typeface="Arial"/>
              </a:rPr>
              <a:t>. 5º </a:t>
            </a:r>
            <a:r>
              <a:rPr lang="es-ES" dirty="0" err="1">
                <a:latin typeface="Arial Narrow"/>
                <a:ea typeface="Times New Roman"/>
                <a:cs typeface="Arial"/>
              </a:rPr>
              <a:t>Cn</a:t>
            </a:r>
            <a:r>
              <a:rPr lang="es-ES" dirty="0">
                <a:latin typeface="Arial Narrow"/>
                <a:ea typeface="Times New Roman"/>
                <a:cs typeface="Arial"/>
              </a:rPr>
              <a:t>.</a:t>
            </a:r>
            <a:endParaRPr lang="es-SV" dirty="0">
              <a:latin typeface="Times New Roman"/>
              <a:ea typeface="Times New Roman"/>
            </a:endParaRPr>
          </a:p>
          <a:p>
            <a:pPr>
              <a:buFont typeface="Wingdings" pitchFamily="2" charset="2"/>
              <a:buChar char="q"/>
            </a:pP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xmlns="" val="307979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SV" dirty="0" smtClean="0"/>
              <a:t>VALORES Y PRINCIPIOS CONSTITUCIONALES.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b="1" dirty="0">
                <a:latin typeface="Arial Narrow"/>
                <a:ea typeface="Times New Roman"/>
                <a:cs typeface="Arial"/>
              </a:rPr>
              <a:t>valores</a:t>
            </a:r>
            <a:r>
              <a:rPr lang="es-ES" dirty="0">
                <a:latin typeface="Arial Narrow"/>
                <a:ea typeface="Times New Roman"/>
                <a:cs typeface="Arial"/>
              </a:rPr>
              <a:t> </a:t>
            </a:r>
            <a:r>
              <a:rPr lang="es-ES" dirty="0">
                <a:latin typeface="+mj-lt"/>
                <a:ea typeface="Times New Roman"/>
                <a:cs typeface="Arial"/>
              </a:rPr>
              <a:t>constituyen ideas directivas generales que fundamentan, orientan y limitan críticamente la interpretación y aplicación de todas las restantes normas del ordenamiento jurídico, forman el contexto histórico-espiritual de la interpretación de la Constitución.</a:t>
            </a:r>
            <a:endParaRPr lang="es-SV" dirty="0">
              <a:latin typeface="+mj-lt"/>
              <a:ea typeface="Times New Roman"/>
            </a:endParaRPr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xmlns="" val="367586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SV" dirty="0" smtClean="0"/>
              <a:t>PRINCIPIOS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s-ES" dirty="0">
                <a:latin typeface="+mj-lt"/>
                <a:ea typeface="Times New Roman"/>
                <a:cs typeface="Arial"/>
              </a:rPr>
              <a:t>Los</a:t>
            </a:r>
            <a:r>
              <a:rPr lang="es-ES" b="1" dirty="0">
                <a:latin typeface="+mj-lt"/>
                <a:ea typeface="Times New Roman"/>
                <a:cs typeface="Arial"/>
              </a:rPr>
              <a:t> principios</a:t>
            </a:r>
            <a:r>
              <a:rPr lang="es-ES" dirty="0">
                <a:latin typeface="+mj-lt"/>
                <a:ea typeface="Times New Roman"/>
                <a:cs typeface="Arial"/>
              </a:rPr>
              <a:t> reciben su peculiar orientación de sentido de aquellos valores que especifican o concretan, así como los valores tienden a concretarse en principios que explicitan su contenido, los principios se incorporan en disposiciones específicas en las que los supuestos de aplicación y las consecuencias jurídicas se hallan tipificadas en términos de mayor precisión.</a:t>
            </a:r>
            <a:endParaRPr lang="es-SV" dirty="0">
              <a:latin typeface="+mj-lt"/>
              <a:ea typeface="Times New Roman"/>
            </a:endParaRPr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xmlns="" val="238041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Costumbre jurídica.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es-SV" dirty="0" smtClean="0"/>
          </a:p>
          <a:p>
            <a:pPr algn="just"/>
            <a:r>
              <a:rPr lang="es-SV" dirty="0" smtClean="0"/>
              <a:t>Norma jurídica creada a partir de la convivencia social cuando se observa una conducta en forma generalizada y constante a través del tiempo, y a partir de esto los miembros de la sociedad llegan al convencimiento  que dicha conducta es obligatoria.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Definición de fuentes formales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>
            <a:normAutofit fontScale="92500"/>
          </a:bodyPr>
          <a:lstStyle/>
          <a:p>
            <a:pPr>
              <a:buNone/>
            </a:pPr>
            <a:endParaRPr lang="es-SV" dirty="0" smtClean="0"/>
          </a:p>
          <a:p>
            <a:pPr>
              <a:buNone/>
            </a:pPr>
            <a:r>
              <a:rPr lang="es-SV" dirty="0" smtClean="0"/>
              <a:t>Los procesos de creación de las normas jurídicas.</a:t>
            </a:r>
          </a:p>
          <a:p>
            <a:pPr>
              <a:buNone/>
            </a:pPr>
            <a:endParaRPr lang="es-SV" dirty="0" smtClean="0"/>
          </a:p>
          <a:p>
            <a:pPr>
              <a:buNone/>
            </a:pPr>
            <a:r>
              <a:rPr lang="es-SV" dirty="0" smtClean="0"/>
              <a:t>Procesos reconocidos por el ordenamiento jurídico como productor de normas jurídicas.</a:t>
            </a:r>
          </a:p>
          <a:p>
            <a:pPr>
              <a:buNone/>
            </a:pPr>
            <a:endParaRPr lang="es-SV" dirty="0" smtClean="0"/>
          </a:p>
          <a:p>
            <a:pPr>
              <a:buNone/>
            </a:pPr>
            <a:r>
              <a:rPr lang="es-SV" dirty="0" smtClean="0"/>
              <a:t>Formas de manifestación de las normas jurídicas.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Elementos de la costumbre.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Clasificación de la costumbre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Ejemplos de costumbre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s-SV" sz="2400" dirty="0" smtClean="0"/>
              <a:t>COSTUMBRE DELEGANTE, INTERPRETATIVA</a:t>
            </a:r>
            <a:endParaRPr lang="es-SV" dirty="0" smtClean="0"/>
          </a:p>
          <a:p>
            <a:r>
              <a:rPr lang="es-SV" sz="2400" dirty="0" smtClean="0"/>
              <a:t>Se parte de una costumbre  y de ella la autoridad crea una norma legislada.</a:t>
            </a:r>
          </a:p>
          <a:p>
            <a:endParaRPr lang="es-SV" sz="2400" dirty="0" smtClean="0"/>
          </a:p>
          <a:p>
            <a:r>
              <a:rPr lang="es-SV" sz="2400" dirty="0" smtClean="0"/>
              <a:t>DELEGADA.  También denominada supletoria.</a:t>
            </a:r>
          </a:p>
          <a:p>
            <a:r>
              <a:rPr lang="es-SV" sz="2400" dirty="0" smtClean="0"/>
              <a:t>Art. 2 </a:t>
            </a:r>
            <a:r>
              <a:rPr lang="es-SV" sz="2400" dirty="0" err="1" smtClean="0"/>
              <a:t>Cc.</a:t>
            </a:r>
            <a:r>
              <a:rPr lang="es-SV" sz="2400" dirty="0" smtClean="0"/>
              <a:t> </a:t>
            </a:r>
            <a:r>
              <a:rPr lang="es-SV" sz="2400" b="1" i="1" dirty="0" smtClean="0"/>
              <a:t>La costumbre no constituye derecho si no en los casos en que la ley se remite a ella</a:t>
            </a:r>
            <a:r>
              <a:rPr lang="es-SV" sz="2400" dirty="0" smtClean="0"/>
              <a:t>.</a:t>
            </a:r>
          </a:p>
          <a:p>
            <a:r>
              <a:rPr lang="es-SV" sz="2400" dirty="0" smtClean="0"/>
              <a:t>Art. 24 e) </a:t>
            </a:r>
            <a:r>
              <a:rPr lang="es-SV" sz="2400" dirty="0" err="1" smtClean="0"/>
              <a:t>Ct.</a:t>
            </a:r>
            <a:r>
              <a:rPr lang="es-SV" sz="2400" dirty="0" smtClean="0"/>
              <a:t>  Costumbre de empresa.</a:t>
            </a:r>
          </a:p>
          <a:p>
            <a:r>
              <a:rPr lang="es-SV" sz="2400" dirty="0" smtClean="0"/>
              <a:t>Art. 1 </a:t>
            </a:r>
            <a:r>
              <a:rPr lang="es-SV" sz="2400" dirty="0" err="1" smtClean="0"/>
              <a:t>Ccm.</a:t>
            </a:r>
            <a:r>
              <a:rPr lang="es-SV" sz="2400" dirty="0" smtClean="0"/>
              <a:t> Costumbre y usos del comercio.</a:t>
            </a:r>
            <a:endParaRPr lang="en-US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Ejemplos de costumbre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es-SV" dirty="0" smtClean="0"/>
              <a:t> </a:t>
            </a:r>
          </a:p>
          <a:p>
            <a:r>
              <a:rPr lang="es-SV" sz="2400" dirty="0" smtClean="0"/>
              <a:t>DEROGATORIA.</a:t>
            </a:r>
          </a:p>
          <a:p>
            <a:endParaRPr lang="es-SV" sz="2400" dirty="0" smtClean="0"/>
          </a:p>
          <a:p>
            <a:r>
              <a:rPr lang="es-SV" sz="2400" dirty="0" smtClean="0"/>
              <a:t>Regulan costumbres  que llevan al no cumplimiento de obligaciones establecidas por la ley.</a:t>
            </a:r>
          </a:p>
          <a:p>
            <a:endParaRPr lang="es-SV" sz="2400" dirty="0" smtClean="0"/>
          </a:p>
          <a:p>
            <a:r>
              <a:rPr lang="es-SV" sz="2400" dirty="0" smtClean="0"/>
              <a:t>Se desarrollan conductas contrarias a la ley.</a:t>
            </a:r>
            <a:endParaRPr lang="en-US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s-SV" dirty="0" smtClean="0"/>
              <a:t>JURISPRUDENCIA COMO FUENTE DE DERECHO</a:t>
            </a:r>
            <a:endParaRPr lang="en-U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DEFINICIÓN DE JURISPRUDENCIA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es-SV" dirty="0" smtClean="0">
                <a:solidFill>
                  <a:schemeClr val="tx1"/>
                </a:solidFill>
              </a:rPr>
              <a:t>CONJUNTO DE PRINCIPIOS, CRITERIOS, PRECEDENTES O DOCTRINAS QUE SE ENCUENTRAN EN LAS SENTENCIAS O FALLOS DE LOS JUECES O TRIBUNALES.</a:t>
            </a:r>
          </a:p>
          <a:p>
            <a:pPr algn="just">
              <a:buNone/>
            </a:pPr>
            <a:endParaRPr lang="es-SV" dirty="0" smtClean="0">
              <a:solidFill>
                <a:schemeClr val="tx1"/>
              </a:solidFill>
            </a:endParaRP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REPETICIÓN, FORMA HABITUAL O UNIFORME DE PRONUNCIARSE, QUE DENOTA LA INFLUENCIA DE UNOS FALLOS SOBRE OTROS Y AUN LA PRESENCIA DE UN CONJUNTO DE PRINCIPIOS Y DOCTRINAS (COMUNES), CONTENIDAS EN LAS DECISIONES DE LOS TRIBUNALES.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ASPECTOS RELEVANTES DE LA JURISPRUDENCIA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es-SV" dirty="0" smtClean="0">
                <a:solidFill>
                  <a:schemeClr val="tx1"/>
                </a:solidFill>
              </a:rPr>
              <a:t>Los contenidos jurídicos que forman la jurisprudencia son directrices que surgen como resultado de la aplicación del derecho por parte de los tribunales.</a:t>
            </a: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La aplicación de la norma confronta a la misma con la realidad y de ella se desprende una invaluable experiencia jurídica.</a:t>
            </a: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Cada sistema jurídico establece de modo especial cual es el proceso que requiere la elaboración de la jurisprudencia, a que tribunal o jueces queda encomendada, jerarquía, efectos específicos y alcances de su aplicación.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s-SV" dirty="0" smtClean="0"/>
              <a:t>TIPOS DE JURISPRUDENCIA</a:t>
            </a:r>
            <a:endParaRPr lang="en-US" dirty="0"/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857232"/>
          <a:ext cx="8472518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SV" dirty="0" smtClean="0"/>
              <a:t>JURISPRUDENCIA OBLIGATORIA CON EFECTOS ERGA OMNES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s-SV" dirty="0" smtClean="0">
                <a:solidFill>
                  <a:schemeClr val="tx1"/>
                </a:solidFill>
              </a:rPr>
              <a:t>1. DOCTRINA LEGAL</a:t>
            </a:r>
          </a:p>
          <a:p>
            <a:pPr>
              <a:buNone/>
            </a:pPr>
            <a:r>
              <a:rPr lang="es-SV" dirty="0" smtClean="0">
                <a:solidFill>
                  <a:schemeClr val="tx1"/>
                </a:solidFill>
              </a:rPr>
              <a:t>Art. 522 Código Procesal Civil y Mercantil.</a:t>
            </a:r>
          </a:p>
          <a:p>
            <a:pPr>
              <a:buNone/>
            </a:pPr>
            <a:endParaRPr lang="es-SV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SV" dirty="0" smtClean="0">
                <a:solidFill>
                  <a:schemeClr val="tx1"/>
                </a:solidFill>
              </a:rPr>
              <a:t>Requisitos:</a:t>
            </a:r>
          </a:p>
          <a:p>
            <a:r>
              <a:rPr lang="es-SV" dirty="0" smtClean="0">
                <a:solidFill>
                  <a:schemeClr val="tx1"/>
                </a:solidFill>
              </a:rPr>
              <a:t>Debe ser emitida por los tribunales de Casación. Corte plena, Sala de lo Civil. Art. 27 y 28. </a:t>
            </a:r>
            <a:r>
              <a:rPr lang="es-SV" dirty="0" err="1" smtClean="0">
                <a:solidFill>
                  <a:schemeClr val="tx1"/>
                </a:solidFill>
              </a:rPr>
              <a:t>Cpcm.</a:t>
            </a:r>
            <a:endParaRPr lang="es-SV" dirty="0" smtClean="0">
              <a:solidFill>
                <a:schemeClr val="tx1"/>
              </a:solidFill>
            </a:endParaRPr>
          </a:p>
          <a:p>
            <a:r>
              <a:rPr lang="es-SV" dirty="0" smtClean="0">
                <a:solidFill>
                  <a:schemeClr val="tx1"/>
                </a:solidFill>
              </a:rPr>
              <a:t>Debe surgir  de la aplicación e interpretación de las leyes.</a:t>
            </a:r>
          </a:p>
          <a:p>
            <a:r>
              <a:rPr lang="es-SV" dirty="0" smtClean="0">
                <a:solidFill>
                  <a:schemeClr val="tx1"/>
                </a:solidFill>
              </a:rPr>
              <a:t>Tres  o mas sentencias.</a:t>
            </a:r>
          </a:p>
          <a:p>
            <a:r>
              <a:rPr lang="es-SV" dirty="0" smtClean="0">
                <a:solidFill>
                  <a:schemeClr val="tx1"/>
                </a:solidFill>
              </a:rPr>
              <a:t>Constantes.</a:t>
            </a:r>
          </a:p>
          <a:p>
            <a:r>
              <a:rPr lang="es-SV" dirty="0" smtClean="0">
                <a:solidFill>
                  <a:schemeClr val="tx1"/>
                </a:solidFill>
              </a:rPr>
              <a:t>Uniformes.</a:t>
            </a:r>
          </a:p>
          <a:p>
            <a:r>
              <a:rPr lang="es-SV" dirty="0" smtClean="0">
                <a:solidFill>
                  <a:schemeClr val="tx1"/>
                </a:solidFill>
              </a:rPr>
              <a:t>No interrumpidas por otra doctrina legal.</a:t>
            </a:r>
          </a:p>
          <a:p>
            <a:r>
              <a:rPr lang="es-SV" dirty="0" smtClean="0">
                <a:solidFill>
                  <a:schemeClr val="tx1"/>
                </a:solidFill>
              </a:rPr>
              <a:t>Lo resuelto debe ser sobre materias idénticas.</a:t>
            </a:r>
          </a:p>
          <a:p>
            <a:r>
              <a:rPr lang="es-SV" dirty="0" smtClean="0">
                <a:solidFill>
                  <a:schemeClr val="tx1"/>
                </a:solidFill>
              </a:rPr>
              <a:t>Los casos deben ser semejantes.</a:t>
            </a:r>
          </a:p>
          <a:p>
            <a:pPr>
              <a:buNone/>
            </a:pPr>
            <a:endParaRPr lang="es-SV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SV" dirty="0" smtClean="0">
                <a:solidFill>
                  <a:schemeClr val="tx1"/>
                </a:solidFill>
              </a:rPr>
              <a:t>	En materia laboral conforme al Art. 588 C. Trabajo, se necesitan cinco sentencias.</a:t>
            </a:r>
          </a:p>
          <a:p>
            <a:pPr>
              <a:buNone/>
            </a:pPr>
            <a:endParaRPr lang="es-SV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SV" dirty="0" smtClean="0">
                <a:solidFill>
                  <a:schemeClr val="tx1"/>
                </a:solidFill>
              </a:rPr>
              <a:t>	En materia tributaria conforme el Art. 5 inc. 2 y 3 C. Tributario, la doctrina legal se entiende aquella jurisprudencia emanada de los procesos de amparo de la Sala de lo Constitucional, los provenientes de la Sala de lo Contencioso – Administrativo y del Tribunal de Apelaciones de los Impuestos Internos y Aduanas, con los mismos requisitos antes referidos.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SV" dirty="0" smtClean="0"/>
              <a:t>JURISPRUDENCIA OBLIGATORIA CON EFECTOS ERGA OMNES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/>
          <a:p>
            <a:r>
              <a:rPr lang="es-SV" sz="2400" dirty="0" smtClean="0"/>
              <a:t>Doctrina legal en materia penal.  </a:t>
            </a:r>
          </a:p>
          <a:p>
            <a:endParaRPr lang="es-SV" sz="2400" dirty="0" smtClean="0"/>
          </a:p>
          <a:p>
            <a:r>
              <a:rPr lang="es-SV" sz="2400" dirty="0" smtClean="0"/>
              <a:t>Art. 478 n. 6) </a:t>
            </a:r>
            <a:r>
              <a:rPr lang="es-SV" sz="2400" dirty="0" err="1" smtClean="0"/>
              <a:t>PrPn.</a:t>
            </a:r>
            <a:r>
              <a:rPr lang="es-SV" sz="2400" dirty="0" smtClean="0"/>
              <a:t> La emite la Sala de lo Penal y la Corte Plena. Art. 50</a:t>
            </a:r>
          </a:p>
          <a:p>
            <a:endParaRPr lang="es-SV" sz="2400" dirty="0" smtClean="0"/>
          </a:p>
          <a:p>
            <a:pPr algn="just"/>
            <a:r>
              <a:rPr lang="es-SV" sz="2400" dirty="0" smtClean="0"/>
              <a:t>“ …jurisprudencia establecida por los tribunales con competencia en casación  en tres sentencias uniformes y no interrumpidas por otra en contrario siempre que lo resuelto sea en materias idénticas y casos semejantes</a:t>
            </a:r>
            <a:r>
              <a:rPr lang="es-SV" dirty="0" smtClean="0"/>
              <a:t>”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ENUMERACIÓN</a:t>
            </a:r>
            <a:endParaRPr lang="en-U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es-SV" dirty="0" smtClean="0">
                <a:solidFill>
                  <a:schemeClr val="tx1"/>
                </a:solidFill>
              </a:rPr>
              <a:t>CONSTITUCIÓN</a:t>
            </a:r>
          </a:p>
          <a:p>
            <a:r>
              <a:rPr lang="es-SV" dirty="0" smtClean="0">
                <a:solidFill>
                  <a:schemeClr val="tx1"/>
                </a:solidFill>
              </a:rPr>
              <a:t>LEGISLACIÓN, </a:t>
            </a:r>
            <a:r>
              <a:rPr lang="es-SV" dirty="0" smtClean="0">
                <a:solidFill>
                  <a:schemeClr val="tx1"/>
                </a:solidFill>
              </a:rPr>
              <a:t>(Leyes y </a:t>
            </a:r>
            <a:r>
              <a:rPr lang="es-SV" smtClean="0">
                <a:solidFill>
                  <a:schemeClr val="tx1"/>
                </a:solidFill>
              </a:rPr>
              <a:t>Tratados Internacionales)</a:t>
            </a:r>
            <a:endParaRPr lang="es-SV" dirty="0" smtClean="0">
              <a:solidFill>
                <a:schemeClr val="tx1"/>
              </a:solidFill>
            </a:endParaRPr>
          </a:p>
          <a:p>
            <a:r>
              <a:rPr lang="es-SV" dirty="0" smtClean="0">
                <a:solidFill>
                  <a:schemeClr val="tx1"/>
                </a:solidFill>
              </a:rPr>
              <a:t>COSTUMBRE</a:t>
            </a:r>
          </a:p>
          <a:p>
            <a:r>
              <a:rPr lang="es-SV" dirty="0" smtClean="0">
                <a:solidFill>
                  <a:schemeClr val="tx1"/>
                </a:solidFill>
              </a:rPr>
              <a:t>JURISPRUDENCIA</a:t>
            </a:r>
          </a:p>
          <a:p>
            <a:r>
              <a:rPr lang="es-SV" dirty="0" smtClean="0">
                <a:solidFill>
                  <a:schemeClr val="tx1"/>
                </a:solidFill>
              </a:rPr>
              <a:t>DOCTRINA CIENTIFICA</a:t>
            </a:r>
          </a:p>
          <a:p>
            <a:r>
              <a:rPr lang="es-SV" dirty="0" smtClean="0">
                <a:solidFill>
                  <a:schemeClr val="tx1"/>
                </a:solidFill>
              </a:rPr>
              <a:t>PRINCIPIOS GENERALES DEL DERECHO</a:t>
            </a:r>
          </a:p>
          <a:p>
            <a:r>
              <a:rPr lang="es-SV" dirty="0" smtClean="0">
                <a:solidFill>
                  <a:schemeClr val="tx1"/>
                </a:solidFill>
              </a:rPr>
              <a:t>ACTOS DE AUTORIDAD</a:t>
            </a:r>
          </a:p>
          <a:p>
            <a:r>
              <a:rPr lang="es-SV" dirty="0" smtClean="0">
                <a:solidFill>
                  <a:schemeClr val="tx1"/>
                </a:solidFill>
              </a:rPr>
              <a:t>ACTOS DE PARTICULARES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SV" dirty="0" smtClean="0"/>
              <a:t>JURISPRUDENCIA OBLIGATORIA CON EFECTOS ERGA OMNES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SV" dirty="0" smtClean="0">
                <a:solidFill>
                  <a:schemeClr val="tx1"/>
                </a:solidFill>
              </a:rPr>
              <a:t>2. SENTENCIAS INTERPRETATIVAS CONFORMES A LA CONSTITUCIÓN.</a:t>
            </a:r>
          </a:p>
          <a:p>
            <a:pPr>
              <a:buNone/>
            </a:pPr>
            <a:endParaRPr lang="es-SV" dirty="0" smtClean="0">
              <a:solidFill>
                <a:schemeClr val="tx1"/>
              </a:solidFill>
            </a:endParaRPr>
          </a:p>
          <a:p>
            <a:r>
              <a:rPr lang="es-SV" dirty="0" smtClean="0">
                <a:solidFill>
                  <a:schemeClr val="tx1"/>
                </a:solidFill>
              </a:rPr>
              <a:t>HABEAS CORPUS – Art. 11 inc. 2 </a:t>
            </a:r>
            <a:r>
              <a:rPr lang="es-SV" dirty="0" err="1" smtClean="0">
                <a:solidFill>
                  <a:schemeClr val="tx1"/>
                </a:solidFill>
              </a:rPr>
              <a:t>Cn.</a:t>
            </a:r>
            <a:endParaRPr lang="es-SV" dirty="0" smtClean="0">
              <a:solidFill>
                <a:schemeClr val="tx1"/>
              </a:solidFill>
            </a:endParaRPr>
          </a:p>
          <a:p>
            <a:r>
              <a:rPr lang="es-SV" dirty="0" smtClean="0">
                <a:solidFill>
                  <a:schemeClr val="tx1"/>
                </a:solidFill>
              </a:rPr>
              <a:t>AMPARO – Art. 247 </a:t>
            </a:r>
            <a:r>
              <a:rPr lang="es-SV" dirty="0" err="1" smtClean="0">
                <a:solidFill>
                  <a:schemeClr val="tx1"/>
                </a:solidFill>
              </a:rPr>
              <a:t>Cn.</a:t>
            </a:r>
            <a:endParaRPr lang="es-SV" dirty="0" smtClean="0">
              <a:solidFill>
                <a:schemeClr val="tx1"/>
              </a:solidFill>
            </a:endParaRPr>
          </a:p>
          <a:p>
            <a:r>
              <a:rPr lang="es-SV" dirty="0" smtClean="0">
                <a:solidFill>
                  <a:schemeClr val="tx1"/>
                </a:solidFill>
              </a:rPr>
              <a:t>INCONSTITUCIONALIDAD – Art. 183 </a:t>
            </a:r>
            <a:r>
              <a:rPr lang="es-SV" dirty="0" err="1" smtClean="0">
                <a:solidFill>
                  <a:schemeClr val="tx1"/>
                </a:solidFill>
              </a:rPr>
              <a:t>Cn.</a:t>
            </a:r>
            <a:endParaRPr lang="es-SV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s-SV" dirty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es-SV" dirty="0" smtClean="0">
                <a:solidFill>
                  <a:schemeClr val="tx1"/>
                </a:solidFill>
              </a:rPr>
              <a:t>	LA FUERZA NORMATIVA DE LAS RESOLUCIONES EN LOS CASOS ANTES MENCIONADOS ES DE CARÁCTER GENERAL Y EMANA DEL HECHO QUE EN LOS CONSIDERANDOS, CONTENIDO Y FALLOS DE LAS SENTENCIAS SE REALIZA UNA INTERPRETACIÓN CONFORME A LA CONSTITUCIÓN.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s-SV" dirty="0" smtClean="0"/>
              <a:t>RELEVANCIA DE LA JURISPRUDENCIA EN EL DERECHO ANGLOSAJON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es-SV" dirty="0" smtClean="0">
                <a:solidFill>
                  <a:schemeClr val="tx1"/>
                </a:solidFill>
              </a:rPr>
              <a:t>Se encuentra contenida en las decisiones de las cortes de apelaciones.</a:t>
            </a: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La jurisprudencia se emite para dirimir y resolver las controversias que se le plantean por las partes en un litigio.</a:t>
            </a: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Una de las funciones especiales de la jurisprudencia es establecer </a:t>
            </a:r>
            <a:r>
              <a:rPr lang="es-SV" b="1" dirty="0" smtClean="0">
                <a:solidFill>
                  <a:schemeClr val="tx1"/>
                </a:solidFill>
              </a:rPr>
              <a:t>precedentes</a:t>
            </a:r>
            <a:r>
              <a:rPr lang="es-SV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Los casos similares que aparecen en el futuro probablemente serán resueltos en la misma forma.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PRECEDENTES JUDICIALES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es-SV" dirty="0" smtClean="0">
                <a:solidFill>
                  <a:schemeClr val="tx1"/>
                </a:solidFill>
              </a:rPr>
              <a:t>LOS PRECEDENTES JUDICIALES CONSTITUYEN O ESTABLECEN CRITERIOS QUE ORIENTAN LA LABOR JUDICIAL, SOBRE EL MODO DE RESOLVER DETERMINADOS ASUNTOS, ES DECIR, VAN CREANDO UNA COSTUMBRE JUDICIAL.</a:t>
            </a:r>
          </a:p>
          <a:p>
            <a:pPr algn="just">
              <a:buNone/>
            </a:pPr>
            <a:endParaRPr lang="es-SV" dirty="0" smtClean="0">
              <a:solidFill>
                <a:schemeClr val="tx1"/>
              </a:solidFill>
            </a:endParaRP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LA DOCTRINA DEL PRECEDENTE RECIBE LA DESIGNACIÓN DE STARE DECISIS Y TIENE SUS ORIGENES EN LOS COMIENZOS DEL DERECHO INGLÉS,  NO ES PARTE DE LA LEY ESCRITA.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s-SV" dirty="0" smtClean="0"/>
              <a:t>PRINCIPIOS BÁSICOS DE LA DOCTRINA STARE DECISIS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es-SV" dirty="0" smtClean="0">
                <a:solidFill>
                  <a:schemeClr val="tx1"/>
                </a:solidFill>
              </a:rPr>
              <a:t>IGUALDAD: aplicar la misma regla a casos análogos redunda en igualdad.</a:t>
            </a:r>
          </a:p>
          <a:p>
            <a:pPr algn="just">
              <a:buNone/>
            </a:pPr>
            <a:endParaRPr lang="es-SV" dirty="0" smtClean="0">
              <a:solidFill>
                <a:schemeClr val="tx1"/>
              </a:solidFill>
            </a:endParaRP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PREVISIBILIDAD: el respeto consistente al principio del precedente contribuye a la previsibilidad de futuros fallos.</a:t>
            </a:r>
          </a:p>
          <a:p>
            <a:pPr algn="just">
              <a:buNone/>
            </a:pPr>
            <a:endParaRPr lang="es-SV" dirty="0" smtClean="0">
              <a:solidFill>
                <a:schemeClr val="tx1"/>
              </a:solidFill>
            </a:endParaRP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ECONOMÍA: el uso de criterios ya establecidos ahorra tiempo y energía.</a:t>
            </a:r>
          </a:p>
          <a:p>
            <a:pPr algn="just">
              <a:buNone/>
            </a:pPr>
            <a:endParaRPr lang="es-SV" dirty="0" smtClean="0">
              <a:solidFill>
                <a:schemeClr val="tx1"/>
              </a:solidFill>
            </a:endParaRP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RESPETO: adherirse a criterios anteriores evidencia respeto a la sabiduría y experiencia de los jueces anteriores.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CONCLUSIONES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556792"/>
            <a:ext cx="8229600" cy="5301208"/>
          </a:xfrm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just"/>
            <a:endParaRPr lang="es-SV" sz="2000" dirty="0" smtClean="0"/>
          </a:p>
          <a:p>
            <a:pPr algn="just"/>
            <a:r>
              <a:rPr lang="es-SV" sz="2000" dirty="0" smtClean="0">
                <a:solidFill>
                  <a:schemeClr val="tx1"/>
                </a:solidFill>
              </a:rPr>
              <a:t>LA JURISPRUDENCIA ES FUENTE DE DERECHOS SUBJETIVOS.</a:t>
            </a:r>
          </a:p>
          <a:p>
            <a:pPr algn="just"/>
            <a:endParaRPr lang="es-SV" sz="2000" dirty="0" smtClean="0">
              <a:solidFill>
                <a:schemeClr val="tx1"/>
              </a:solidFill>
            </a:endParaRPr>
          </a:p>
          <a:p>
            <a:pPr algn="just"/>
            <a:r>
              <a:rPr lang="es-SV" sz="2000" smtClean="0">
                <a:solidFill>
                  <a:schemeClr val="tx1"/>
                </a:solidFill>
              </a:rPr>
              <a:t>LA </a:t>
            </a:r>
            <a:r>
              <a:rPr lang="es-SV" sz="2000" dirty="0" smtClean="0">
                <a:solidFill>
                  <a:schemeClr val="tx1"/>
                </a:solidFill>
              </a:rPr>
              <a:t>JURISPRUDENCIA ES FUENTE DE NORMAS JURÍDICAS DE CARÁCTER INDIVIDUALIZADO Y CON EFECTOS ERGA OMNES.</a:t>
            </a:r>
          </a:p>
          <a:p>
            <a:pPr algn="just"/>
            <a:endParaRPr lang="es-SV" sz="2000" dirty="0" smtClean="0">
              <a:solidFill>
                <a:schemeClr val="tx1"/>
              </a:solidFill>
            </a:endParaRPr>
          </a:p>
          <a:p>
            <a:pPr algn="just"/>
            <a:r>
              <a:rPr lang="es-SV" sz="2000" dirty="0" smtClean="0">
                <a:solidFill>
                  <a:schemeClr val="tx1"/>
                </a:solidFill>
              </a:rPr>
              <a:t>LA JURISPRUDENCIA ES FUENTE DIRECTA CUANDO DE ELLA EMANAN NORMAS JURÍDICAS.</a:t>
            </a:r>
          </a:p>
          <a:p>
            <a:pPr algn="just"/>
            <a:endParaRPr lang="es-SV" sz="2000" dirty="0" smtClean="0">
              <a:solidFill>
                <a:schemeClr val="tx1"/>
              </a:solidFill>
            </a:endParaRPr>
          </a:p>
          <a:p>
            <a:pPr algn="just"/>
            <a:r>
              <a:rPr lang="es-SV" sz="2000" dirty="0" smtClean="0">
                <a:solidFill>
                  <a:schemeClr val="tx1"/>
                </a:solidFill>
              </a:rPr>
              <a:t>LA JURISPRUDENCIA ES FUENTE INDIRECTA CUANDO SIRVE DE ORIENTACIÓN E INFLUENCIA EN LA APLICACIÓN DEL DERECHO</a:t>
            </a:r>
            <a:r>
              <a:rPr lang="es-SV" dirty="0" smtClean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CONCLUSIONES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algn="just"/>
            <a:r>
              <a:rPr lang="es-SV" sz="2200" dirty="0" smtClean="0"/>
              <a:t>EN EL SALVADOR TRADICIONALMENTE SE HA CONSIDERADO CON EFECTOS ERGA OMNES A LA DOCTRINA LEGAL Y LAS RESOLUCIONES EMITIDAS POR LA SALA DE LO CONSTITUCIONAL EN MATERIA DE INSCONSTITUCIONALIDAD, Y AUN SE ENCUENTRA EN DEBATE EN EL CASO DE HABEAS CORPUS Y AMPARO.</a:t>
            </a:r>
          </a:p>
          <a:p>
            <a:pPr algn="just"/>
            <a:endParaRPr lang="es-SV" sz="2200" dirty="0" smtClean="0"/>
          </a:p>
          <a:p>
            <a:pPr algn="just"/>
            <a:r>
              <a:rPr lang="es-SV" sz="2200" dirty="0" smtClean="0"/>
              <a:t>EN EL SALVADOR NO SE ENCUENTRA DESARROLLADA LA DOCTRINA DEL PRECEDENTE JUDICIAL PUES LOS TRIBUNALES NO SON UNIFORMES EN SUS FALLOS.</a:t>
            </a:r>
          </a:p>
          <a:p>
            <a:pPr algn="just"/>
            <a:endParaRPr lang="es-SV" sz="2200" dirty="0" smtClean="0"/>
          </a:p>
          <a:p>
            <a:pPr algn="just"/>
            <a:r>
              <a:rPr lang="es-SV" sz="2200" dirty="0" smtClean="0"/>
              <a:t>EL PRECEDENTE JUDICIAL SE PUEDE MODIFICAR , A PARTIR DE UNA ADECUADA FUNDAMENTACIÓN</a:t>
            </a:r>
            <a:r>
              <a:rPr lang="es-SV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DOCTRINA CIENTIFICA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SV" dirty="0" smtClean="0">
                <a:solidFill>
                  <a:schemeClr val="tx1"/>
                </a:solidFill>
              </a:rPr>
              <a:t>DEFINICIÓN:</a:t>
            </a:r>
          </a:p>
          <a:p>
            <a:pPr algn="just">
              <a:buNone/>
            </a:pPr>
            <a:r>
              <a:rPr lang="es-SV" dirty="0">
                <a:solidFill>
                  <a:schemeClr val="tx1"/>
                </a:solidFill>
              </a:rPr>
              <a:t>	</a:t>
            </a:r>
            <a:r>
              <a:rPr lang="es-SV" dirty="0" smtClean="0">
                <a:solidFill>
                  <a:schemeClr val="tx1"/>
                </a:solidFill>
              </a:rPr>
              <a:t>Se entiende por doctrina los estudios, análisis y critica que los juristas realizan con carácter científico, no solo de los sistemas de derecho positivo, sino de derecho en general.</a:t>
            </a: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Recibe la denominación de derecho científico.</a:t>
            </a: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El estudio del derecho se hace mediante el método científico, no es cualquier opinión, sino una experta y calificada.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DOCTRINA CIENTIFICA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es-SV" dirty="0" smtClean="0">
                <a:solidFill>
                  <a:schemeClr val="tx1"/>
                </a:solidFill>
              </a:rPr>
              <a:t>NO TIENE LA CALIDAD DE FUENTE FORMAL DIRECTA POR QUE ES EVIDENTE QUE NO CONSTITUYE NI UN ACTO NI UN PROCESO DEL QUE SE DERIVEN NORMAS JURÍDICAS.</a:t>
            </a:r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ES UNA FUENTE FORMAL INDIRECTA Y TAL DENOMINACIÓN DEPENDE QUE EL SISTEMA JURIDICO PARTICULAR LE DE TAL CALIDAD AL REFERIRLO EXPRESAMENTE EN LA NORMA.</a:t>
            </a: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DE ACUERDO A LA TEORÍA TRIDIMENSIONAL DEL DERECHO, EL ESTUDIO DEL MISMO IMPLICARA TODAS SUS DIMENSIONES (NORMATIVA, VALORATIVA Y FACTICA)</a:t>
            </a: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LA REFLEXIÓN DOCTRINAL SOBRE EL DERECHO INFLUYE TANTO EN EL LEGISLADOR COMO EN EL JUEZ.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Autofit/>
          </a:bodyPr>
          <a:lstStyle/>
          <a:p>
            <a:r>
              <a:rPr lang="es-SV" sz="2800" dirty="0" smtClean="0"/>
              <a:t>INFLUENCIA DE LA DOCTRINA CIENTIFICA EN EL JUEZ Y LEGISLADOR</a:t>
            </a:r>
            <a:endParaRPr lang="en-US" sz="28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071546"/>
          <a:ext cx="8229600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s-SV" sz="2400" dirty="0" smtClean="0"/>
              <a:t>REGULACIÓN JURIDICA DE LA DOCTRINA CIENTIFICA EN EL ORDENAMIENTO JURÍDICO SALVADOREÑO</a:t>
            </a:r>
            <a:endParaRPr lang="en-US" sz="2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es-SV" dirty="0" smtClean="0">
                <a:solidFill>
                  <a:schemeClr val="tx1"/>
                </a:solidFill>
              </a:rPr>
              <a:t>Art. 24 CC </a:t>
            </a:r>
            <a:endParaRPr lang="es-SV" dirty="0">
              <a:solidFill>
                <a:schemeClr val="tx1"/>
              </a:solidFill>
            </a:endParaRPr>
          </a:p>
          <a:p>
            <a:r>
              <a:rPr lang="es-SV" dirty="0" smtClean="0">
                <a:solidFill>
                  <a:schemeClr val="tx1"/>
                </a:solidFill>
              </a:rPr>
              <a:t>Art. 19 Código Procesal Civil y Mercantil</a:t>
            </a:r>
          </a:p>
          <a:p>
            <a:r>
              <a:rPr lang="es-SV" dirty="0" smtClean="0">
                <a:solidFill>
                  <a:schemeClr val="tx1"/>
                </a:solidFill>
              </a:rPr>
              <a:t>Art. 418 C. Trabajo</a:t>
            </a:r>
          </a:p>
          <a:p>
            <a:pPr>
              <a:buNone/>
            </a:pPr>
            <a:endParaRPr lang="es-SV" dirty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es-SV" dirty="0">
                <a:solidFill>
                  <a:schemeClr val="tx1"/>
                </a:solidFill>
              </a:rPr>
              <a:t>	</a:t>
            </a:r>
            <a:r>
              <a:rPr lang="es-SV" dirty="0" smtClean="0">
                <a:solidFill>
                  <a:schemeClr val="tx1"/>
                </a:solidFill>
              </a:rPr>
              <a:t>La remisión expresa a la doctrina de los expositores del derecho para fundamentar las resoluciones judiciales, ponen en evidencia que en nuestro ordenamiento jurídico la misma es una fuente formal del derecho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s-SV" dirty="0" smtClean="0"/>
              <a:t>PROCESO DE FORMACIÓN DE LAS FUENTES FORMALES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SV" dirty="0" smtClean="0">
                <a:solidFill>
                  <a:schemeClr val="tx1"/>
                </a:solidFill>
              </a:rPr>
              <a:t>ACTIVIDAD LEGISLATIVA → LEY               </a:t>
            </a:r>
          </a:p>
          <a:p>
            <a:pPr>
              <a:buNone/>
            </a:pPr>
            <a:endParaRPr lang="es-SV" dirty="0" smtClean="0">
              <a:solidFill>
                <a:schemeClr val="tx1"/>
              </a:solidFill>
            </a:endParaRPr>
          </a:p>
          <a:p>
            <a:r>
              <a:rPr lang="es-SV" dirty="0" smtClean="0">
                <a:solidFill>
                  <a:schemeClr val="tx1"/>
                </a:solidFill>
              </a:rPr>
              <a:t>CONVIVENCIA SOCIAL → COSTUMBRE</a:t>
            </a:r>
          </a:p>
          <a:p>
            <a:pPr>
              <a:buNone/>
            </a:pPr>
            <a:endParaRPr lang="es-SV" dirty="0" smtClean="0">
              <a:solidFill>
                <a:schemeClr val="tx1"/>
              </a:solidFill>
            </a:endParaRPr>
          </a:p>
          <a:p>
            <a:r>
              <a:rPr lang="es-SV" sz="3000" dirty="0" smtClean="0">
                <a:solidFill>
                  <a:schemeClr val="tx1"/>
                </a:solidFill>
              </a:rPr>
              <a:t>ACTIVIDAD JURISDICCIONAL → JURISPRUDENCIA</a:t>
            </a:r>
          </a:p>
          <a:p>
            <a:pPr>
              <a:buNone/>
            </a:pPr>
            <a:endParaRPr lang="es-SV" sz="3000" dirty="0" smtClean="0">
              <a:solidFill>
                <a:schemeClr val="tx1"/>
              </a:solidFill>
            </a:endParaRPr>
          </a:p>
          <a:p>
            <a:r>
              <a:rPr lang="es-SV" sz="3000" dirty="0" smtClean="0">
                <a:solidFill>
                  <a:schemeClr val="tx1"/>
                </a:solidFill>
              </a:rPr>
              <a:t>ACTIVIDAD DE JURISTAS → DOCTRINA CIENTIFICA</a:t>
            </a:r>
          </a:p>
          <a:p>
            <a:pPr>
              <a:buNone/>
            </a:pP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s-SV" dirty="0" smtClean="0"/>
              <a:t>PRINCIPIOS GENERALES DEL DERECHO 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s-SV" dirty="0" smtClean="0">
                <a:solidFill>
                  <a:schemeClr val="tx1"/>
                </a:solidFill>
              </a:rPr>
              <a:t>DEFINICIÓN</a:t>
            </a:r>
          </a:p>
          <a:p>
            <a:pPr algn="just">
              <a:buNone/>
            </a:pPr>
            <a:r>
              <a:rPr lang="es-SV" dirty="0">
                <a:solidFill>
                  <a:schemeClr val="tx1"/>
                </a:solidFill>
              </a:rPr>
              <a:t>	</a:t>
            </a:r>
            <a:r>
              <a:rPr lang="es-SV" dirty="0" smtClean="0">
                <a:solidFill>
                  <a:schemeClr val="tx1"/>
                </a:solidFill>
              </a:rPr>
              <a:t>Conjunto de criterios orientadores insertos expresa o tácitamente en todo sistema jurídico, cuyo objeto es dirigir e inspirar al legislador y al juzgador, y en su caso, suplir las insuficiencias o ausencias de la ley, u otras fuentes formales.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ASPECTOS RELEVANTES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endParaRPr lang="es-SV" dirty="0" smtClean="0"/>
          </a:p>
          <a:p>
            <a:r>
              <a:rPr lang="es-SV" dirty="0" smtClean="0">
                <a:solidFill>
                  <a:schemeClr val="tx1"/>
                </a:solidFill>
              </a:rPr>
              <a:t>ES UNA FUENTE FORMAL INDIRECTA.</a:t>
            </a:r>
          </a:p>
          <a:p>
            <a:pPr>
              <a:buNone/>
            </a:pPr>
            <a:endParaRPr lang="es-SV" dirty="0" smtClean="0">
              <a:solidFill>
                <a:schemeClr val="tx1"/>
              </a:solidFill>
            </a:endParaRPr>
          </a:p>
          <a:p>
            <a:r>
              <a:rPr lang="es-SV" dirty="0" smtClean="0">
                <a:solidFill>
                  <a:schemeClr val="tx1"/>
                </a:solidFill>
              </a:rPr>
              <a:t>LA DOCTRINA TRADICIONAL ESTABLECE QUE LOS PRINCIPIOS GENERALES DEL DERECHO:</a:t>
            </a:r>
          </a:p>
          <a:p>
            <a:pPr>
              <a:buNone/>
            </a:pPr>
            <a:r>
              <a:rPr lang="es-SV" dirty="0" smtClean="0">
                <a:solidFill>
                  <a:schemeClr val="tx1"/>
                </a:solidFill>
              </a:rPr>
              <a:t>	SE DEDUCE DEL PROPIO SISTEMA JURÍDICO DE NORMAS, YA SE ENCUENTREN DE FORMA EXPRESA O TÁCITA.</a:t>
            </a:r>
            <a:endParaRPr lang="es-SV" dirty="0">
              <a:solidFill>
                <a:schemeClr val="tx1"/>
              </a:solidFill>
            </a:endParaRPr>
          </a:p>
          <a:p>
            <a:pPr>
              <a:buNone/>
            </a:pPr>
            <a:endParaRPr lang="es-SV" dirty="0" smtClean="0">
              <a:solidFill>
                <a:schemeClr val="tx1"/>
              </a:solidFill>
            </a:endParaRP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CADA LEGISLADOR DECIDIRÁ EL PAPEL O FUERZA VINCULANTE.</a:t>
            </a:r>
          </a:p>
          <a:p>
            <a:pPr algn="just">
              <a:buNone/>
            </a:pPr>
            <a:endParaRPr lang="es-SV" dirty="0" smtClean="0">
              <a:solidFill>
                <a:schemeClr val="tx1"/>
              </a:solidFill>
            </a:endParaRPr>
          </a:p>
          <a:p>
            <a:pPr algn="just"/>
            <a:r>
              <a:rPr lang="es-SV" dirty="0" smtClean="0">
                <a:solidFill>
                  <a:schemeClr val="tx1"/>
                </a:solidFill>
              </a:rPr>
              <a:t>TAMBIÉN SE TIENEN INCORPORADOS AQUELLOS VALORES O LOS PRINCIPIOS QUE DE ELLOS SE DERIVAN: LIBERTAD, IGUALDAD, DIGNIDAD.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/>
              <a:t>FUNDAMENTO LEGAL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s-SV" dirty="0" smtClean="0"/>
          </a:p>
          <a:p>
            <a:r>
              <a:rPr lang="es-SV" dirty="0" smtClean="0">
                <a:solidFill>
                  <a:schemeClr val="tx1"/>
                </a:solidFill>
              </a:rPr>
              <a:t>Art. 24 C.C.</a:t>
            </a:r>
          </a:p>
          <a:p>
            <a:endParaRPr lang="es-SV" dirty="0" smtClean="0">
              <a:solidFill>
                <a:schemeClr val="tx1"/>
              </a:solidFill>
            </a:endParaRPr>
          </a:p>
          <a:p>
            <a:r>
              <a:rPr lang="es-SV" dirty="0" smtClean="0">
                <a:solidFill>
                  <a:schemeClr val="tx1"/>
                </a:solidFill>
              </a:rPr>
              <a:t>Art. 19 Código Procesal Civil y Mercantil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es-SV" dirty="0" smtClean="0"/>
              <a:t>CLASIFICACIÓN DE LAS FUENTES FORMALES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SV" dirty="0" smtClean="0">
                <a:solidFill>
                  <a:schemeClr val="tx1"/>
                </a:solidFill>
              </a:rPr>
              <a:t>FUENTES FORMALES DIRECTAS</a:t>
            </a:r>
          </a:p>
          <a:p>
            <a:pPr>
              <a:buNone/>
            </a:pPr>
            <a:r>
              <a:rPr lang="es-SV" dirty="0" smtClean="0">
                <a:solidFill>
                  <a:schemeClr val="tx1"/>
                </a:solidFill>
              </a:rPr>
              <a:t>	Producen normas jurídicas</a:t>
            </a:r>
            <a:r>
              <a:rPr lang="en-US" dirty="0" smtClean="0">
                <a:solidFill>
                  <a:schemeClr val="tx1"/>
                </a:solidFill>
              </a:rPr>
              <a:t> de carácter general o individualizada.</a:t>
            </a:r>
          </a:p>
          <a:p>
            <a:pPr algn="ctr">
              <a:buNone/>
            </a:pPr>
            <a:r>
              <a:rPr lang="es-SV" dirty="0" smtClean="0">
                <a:solidFill>
                  <a:schemeClr val="tx1"/>
                </a:solidFill>
              </a:rPr>
              <a:t>LEGISLACIÓN</a:t>
            </a:r>
          </a:p>
          <a:p>
            <a:pPr algn="ctr">
              <a:buNone/>
            </a:pPr>
            <a:r>
              <a:rPr lang="es-SV" dirty="0" smtClean="0">
                <a:solidFill>
                  <a:schemeClr val="tx1"/>
                </a:solidFill>
              </a:rPr>
              <a:t>COSTUMBRE</a:t>
            </a:r>
          </a:p>
          <a:p>
            <a:pPr algn="ctr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es-SV" dirty="0" smtClean="0">
                <a:solidFill>
                  <a:schemeClr val="tx1"/>
                </a:solidFill>
              </a:rPr>
              <a:t>	Actos de autoridad y entre particulares</a:t>
            </a:r>
          </a:p>
          <a:p>
            <a:pPr algn="ctr">
              <a:buNone/>
            </a:pPr>
            <a:r>
              <a:rPr lang="es-SV" dirty="0" smtClean="0">
                <a:solidFill>
                  <a:schemeClr val="tx1"/>
                </a:solidFill>
              </a:rPr>
              <a:t>JURISPRUDENCIA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FUENTES FORMALES INDIRECTAS</a:t>
            </a:r>
            <a:endParaRPr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SV" sz="3600" dirty="0" smtClean="0">
                <a:solidFill>
                  <a:schemeClr val="tx1"/>
                </a:solidFill>
              </a:rPr>
              <a:t>Son los que coadyuvan en la elaboración de las normas a través de la interpretación, orientación y estudio.</a:t>
            </a:r>
          </a:p>
          <a:p>
            <a:pPr algn="ctr">
              <a:buNone/>
            </a:pPr>
            <a:r>
              <a:rPr lang="es-SV" sz="3600" dirty="0" smtClean="0">
                <a:solidFill>
                  <a:schemeClr val="tx1"/>
                </a:solidFill>
              </a:rPr>
              <a:t>JURISPRUDENCIA</a:t>
            </a:r>
          </a:p>
          <a:p>
            <a:pPr algn="ctr">
              <a:buNone/>
            </a:pPr>
            <a:r>
              <a:rPr lang="es-SV" sz="3600" dirty="0" smtClean="0">
                <a:solidFill>
                  <a:schemeClr val="tx1"/>
                </a:solidFill>
              </a:rPr>
              <a:t>DOCTRINA CIENTIFICA</a:t>
            </a:r>
          </a:p>
          <a:p>
            <a:pPr algn="ctr">
              <a:buNone/>
            </a:pPr>
            <a:r>
              <a:rPr lang="es-SV" sz="3600" dirty="0" smtClean="0">
                <a:solidFill>
                  <a:schemeClr val="tx1"/>
                </a:solidFill>
              </a:rPr>
              <a:t>PRINCIPIOS GENERALES DEL DERECHO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s-SV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FUENTE PRIMARIA</a:t>
            </a:r>
            <a:endParaRPr lang="es-SV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algn="ctr"/>
            <a:endParaRPr lang="es-SV" dirty="0" smtClean="0"/>
          </a:p>
          <a:p>
            <a:pPr algn="ctr"/>
            <a:r>
              <a:rPr lang="es-SV" dirty="0" smtClean="0"/>
              <a:t>CONSTITUCIÓN </a:t>
            </a:r>
          </a:p>
          <a:p>
            <a:pPr algn="just"/>
            <a:r>
              <a:rPr lang="es-MX" dirty="0" smtClean="0">
                <a:latin typeface="Arial Narrow"/>
                <a:ea typeface="Times New Roman"/>
                <a:cs typeface="Arial"/>
              </a:rPr>
              <a:t>La </a:t>
            </a:r>
            <a:r>
              <a:rPr lang="es-MX" dirty="0">
                <a:latin typeface="Arial Narrow"/>
                <a:ea typeface="Times New Roman"/>
                <a:cs typeface="Arial"/>
              </a:rPr>
              <a:t>Constitución en su calidad de norma suprema, emanada de la potestad constituyente, es la fuente principal del ordenamiento jurídico, de donde derivan las restantes normas jurídicas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xmlns="" val="29678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s-SV" dirty="0" smtClean="0"/>
              <a:t>LEGISLACION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s-SV" dirty="0" smtClean="0"/>
              <a:t>Tratados internacionales</a:t>
            </a:r>
          </a:p>
          <a:p>
            <a:pPr>
              <a:buFont typeface="Wingdings" pitchFamily="2" charset="2"/>
              <a:buChar char="q"/>
            </a:pPr>
            <a:r>
              <a:rPr lang="es-SV" dirty="0" smtClean="0"/>
              <a:t>Ley </a:t>
            </a:r>
          </a:p>
          <a:p>
            <a:pPr algn="ctr"/>
            <a:r>
              <a:rPr lang="es-SV" dirty="0" smtClean="0"/>
              <a:t>Ley de reforma constitucional</a:t>
            </a:r>
          </a:p>
          <a:p>
            <a:pPr lvl="0" algn="just">
              <a:lnSpc>
                <a:spcPct val="150000"/>
              </a:lnSpc>
            </a:pPr>
            <a:r>
              <a:rPr lang="es-ES" dirty="0">
                <a:latin typeface="Arial Narrow"/>
                <a:ea typeface="Times New Roman"/>
                <a:cs typeface="Arial"/>
              </a:rPr>
              <a:t>Ley de quórum calificado, aquellas que requieren para su aprobación mayoría calificada o calificadísima.</a:t>
            </a:r>
            <a:endParaRPr lang="es-SV" dirty="0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</a:pPr>
            <a:r>
              <a:rPr lang="es-ES" dirty="0">
                <a:latin typeface="Arial Narrow"/>
                <a:ea typeface="Times New Roman"/>
                <a:cs typeface="Arial"/>
              </a:rPr>
              <a:t>Ley ordinaria, aquellas que para ser aprobada se requiere únicamente mayoría simple.</a:t>
            </a:r>
            <a:endParaRPr lang="es-SV" dirty="0">
              <a:latin typeface="Times New Roman"/>
              <a:ea typeface="Times New Roman"/>
            </a:endParaRPr>
          </a:p>
          <a:p>
            <a:pPr algn="ctr"/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xmlns="" val="10827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pPr marL="571500" indent="-571500">
              <a:buFont typeface="Wingdings" pitchFamily="2" charset="2"/>
              <a:buChar char="q"/>
            </a:pPr>
            <a:r>
              <a:rPr lang="es-SV" dirty="0" smtClean="0"/>
              <a:t>LEGISLACION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SV" dirty="0" smtClean="0"/>
              <a:t> Decretos con jerarquía de ley</a:t>
            </a:r>
          </a:p>
          <a:p>
            <a:pPr marL="0" indent="0">
              <a:buNone/>
            </a:pPr>
            <a:endParaRPr lang="es-SV" dirty="0" smtClean="0"/>
          </a:p>
          <a:p>
            <a:pPr algn="just">
              <a:buFont typeface="Wingdings" pitchFamily="2" charset="2"/>
              <a:buChar char="v"/>
            </a:pPr>
            <a:r>
              <a:rPr lang="es-MX" b="1" dirty="0" smtClean="0">
                <a:latin typeface="Arial Narrow"/>
                <a:ea typeface="Times New Roman"/>
                <a:cs typeface="Arial"/>
              </a:rPr>
              <a:t>Decretos </a:t>
            </a:r>
            <a:r>
              <a:rPr lang="es-MX" b="1" dirty="0">
                <a:latin typeface="Arial Narrow"/>
                <a:ea typeface="Times New Roman"/>
                <a:cs typeface="Arial"/>
              </a:rPr>
              <a:t>ley </a:t>
            </a:r>
            <a:endParaRPr lang="es-MX" b="1" dirty="0" smtClean="0">
              <a:latin typeface="Arial Narrow"/>
              <a:ea typeface="Times New Roman"/>
              <a:cs typeface="Arial"/>
            </a:endParaRPr>
          </a:p>
          <a:p>
            <a:pPr marL="0" indent="0" algn="ctr">
              <a:buNone/>
            </a:pPr>
            <a:endParaRPr lang="es-MX" b="1" dirty="0" smtClean="0">
              <a:latin typeface="Arial Narrow"/>
              <a:ea typeface="Times New Roman"/>
              <a:cs typeface="Arial"/>
            </a:endParaRPr>
          </a:p>
          <a:p>
            <a:pPr lvl="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es-MX" b="1" dirty="0">
                <a:latin typeface="Arial Narrow"/>
                <a:ea typeface="Times New Roman"/>
                <a:cs typeface="Arial"/>
              </a:rPr>
              <a:t>Decretos de urgencia o necesidad</a:t>
            </a:r>
            <a:endParaRPr lang="es-SV" dirty="0">
              <a:latin typeface="Times New Roman"/>
              <a:ea typeface="Times New Roman"/>
            </a:endParaRPr>
          </a:p>
          <a:p>
            <a:pPr algn="ctr">
              <a:buFont typeface="Wingdings" pitchFamily="2" charset="2"/>
              <a:buChar char="v"/>
            </a:pP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xmlns="" val="519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755</TotalTime>
  <Words>1902</Words>
  <Application>Microsoft Office PowerPoint</Application>
  <PresentationFormat>Presentación en pantalla (4:3)</PresentationFormat>
  <Paragraphs>297</Paragraphs>
  <Slides>42</Slides>
  <Notes>42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42</vt:i4>
      </vt:variant>
    </vt:vector>
  </HeadingPairs>
  <TitlesOfParts>
    <vt:vector size="43" baseType="lpstr">
      <vt:lpstr>Tema de Office</vt:lpstr>
      <vt:lpstr> FUENTES DEL DERECHO</vt:lpstr>
      <vt:lpstr>Definición de fuentes formales</vt:lpstr>
      <vt:lpstr>ENUMERACIÓN</vt:lpstr>
      <vt:lpstr>PROCESO DE FORMACIÓN DE LAS FUENTES FORMALES</vt:lpstr>
      <vt:lpstr>CLASIFICACIÓN DE LAS FUENTES FORMALES</vt:lpstr>
      <vt:lpstr>FUENTES FORMALES INDIRECTAS</vt:lpstr>
      <vt:lpstr>FUENTE PRIMARIA</vt:lpstr>
      <vt:lpstr>LEGISLACION</vt:lpstr>
      <vt:lpstr>LEGISLACION</vt:lpstr>
      <vt:lpstr>LEGISLACION</vt:lpstr>
      <vt:lpstr>REGLAMENTOS</vt:lpstr>
      <vt:lpstr>LEGISLACION</vt:lpstr>
      <vt:lpstr>DECRETOS</vt:lpstr>
      <vt:lpstr>LEGISLACION.</vt:lpstr>
      <vt:lpstr>LEGISLACION</vt:lpstr>
      <vt:lpstr>LEGISLACION</vt:lpstr>
      <vt:lpstr>VALORES Y PRINCIPIOS CONSTITUCIONALES.</vt:lpstr>
      <vt:lpstr>PRINCIPIOS</vt:lpstr>
      <vt:lpstr>Costumbre jurídica.</vt:lpstr>
      <vt:lpstr>Elementos de la costumbre.</vt:lpstr>
      <vt:lpstr>Clasificación de la costumbre</vt:lpstr>
      <vt:lpstr>Ejemplos de costumbre</vt:lpstr>
      <vt:lpstr>Ejemplos de costumbre</vt:lpstr>
      <vt:lpstr>JURISPRUDENCIA COMO FUENTE DE DERECHO</vt:lpstr>
      <vt:lpstr>DEFINICIÓN DE JURISPRUDENCIA</vt:lpstr>
      <vt:lpstr>ASPECTOS RELEVANTES DE LA JURISPRUDENCIA</vt:lpstr>
      <vt:lpstr>TIPOS DE JURISPRUDENCIA</vt:lpstr>
      <vt:lpstr>JURISPRUDENCIA OBLIGATORIA CON EFECTOS ERGA OMNES</vt:lpstr>
      <vt:lpstr>JURISPRUDENCIA OBLIGATORIA CON EFECTOS ERGA OMNES</vt:lpstr>
      <vt:lpstr>JURISPRUDENCIA OBLIGATORIA CON EFECTOS ERGA OMNES</vt:lpstr>
      <vt:lpstr>RELEVANCIA DE LA JURISPRUDENCIA EN EL DERECHO ANGLOSAJON</vt:lpstr>
      <vt:lpstr>PRECEDENTES JUDICIALES</vt:lpstr>
      <vt:lpstr>PRINCIPIOS BÁSICOS DE LA DOCTRINA STARE DECISIS</vt:lpstr>
      <vt:lpstr>CONCLUSIONES</vt:lpstr>
      <vt:lpstr>CONCLUSIONES</vt:lpstr>
      <vt:lpstr>DOCTRINA CIENTIFICA</vt:lpstr>
      <vt:lpstr>DOCTRINA CIENTIFICA</vt:lpstr>
      <vt:lpstr>INFLUENCIA DE LA DOCTRINA CIENTIFICA EN EL JUEZ Y LEGISLADOR</vt:lpstr>
      <vt:lpstr>REGULACIÓN JURIDICA DE LA DOCTRINA CIENTIFICA EN EL ORDENAMIENTO JURÍDICO SALVADOREÑO</vt:lpstr>
      <vt:lpstr>PRINCIPIOS GENERALES DEL DERECHO </vt:lpstr>
      <vt:lpstr>ASPECTOS RELEVANTES</vt:lpstr>
      <vt:lpstr>FUNDAMENTO LEGAL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FUENTES FORMALES DEL DERECHO</dc:title>
  <dc:creator>Evelyn</dc:creator>
  <cp:lastModifiedBy>Amilcar</cp:lastModifiedBy>
  <cp:revision>42</cp:revision>
  <dcterms:created xsi:type="dcterms:W3CDTF">2009-10-24T03:16:34Z</dcterms:created>
  <dcterms:modified xsi:type="dcterms:W3CDTF">2014-11-03T06:10:31Z</dcterms:modified>
</cp:coreProperties>
</file>