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diagrams/quickStyle2.xml" ContentType="application/vnd.openxmlformats-officedocument.drawingml.diagramStyle+xml"/>
  <Override PartName="/ppt/notesSlides/notesSlide38.xml" ContentType="application/vnd.openxmlformats-officedocument.presentationml.notes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diagrams/layout9.xml" ContentType="application/vnd.openxmlformats-officedocument.drawingml.diagram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notesSlides/notesSlide23.xml" ContentType="application/vnd.openxmlformats-officedocument.presentationml.notesSlide+xml"/>
  <Override PartName="/ppt/diagrams/layout5.xml" ContentType="application/vnd.openxmlformats-officedocument.drawingml.diagramLayout+xml"/>
  <Override PartName="/ppt/diagrams/data6.xml" ContentType="application/vnd.openxmlformats-officedocument.drawingml.diagramData+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diagrams/colors8.xml" ContentType="application/vnd.openxmlformats-officedocument.drawingml.diagramColors+xml"/>
  <Override PartName="/ppt/diagrams/layout1.xml" ContentType="application/vnd.openxmlformats-officedocument.drawingml.diagramLayout+xml"/>
  <Override PartName="/ppt/diagrams/data2.xml" ContentType="application/vnd.openxmlformats-officedocument.drawingml.diagramData+xml"/>
  <Override PartName="/ppt/notesSlides/notesSlide7.xml" ContentType="application/vnd.openxmlformats-officedocument.presentationml.notesSlide+xml"/>
  <Override PartName="/ppt/diagrams/drawing7.xml" ContentType="application/vnd.ms-office.drawingml.diagramDrawing+xml"/>
  <Override PartName="/ppt/slides/slide9.xml" ContentType="application/vnd.openxmlformats-officedocument.presentationml.slide+xml"/>
  <Override PartName="/ppt/viewProps.xml" ContentType="application/vnd.openxmlformats-officedocument.presentationml.viewProps+xml"/>
  <Override PartName="/ppt/diagrams/colors4.xml" ContentType="application/vnd.openxmlformats-officedocument.drawingml.diagramColors+xml"/>
  <Override PartName="/ppt/diagrams/quickStyle7.xml" ContentType="application/vnd.openxmlformats-officedocument.drawingml.diagramStyle+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3.xml" ContentType="application/vnd.openxmlformats-officedocument.presentationml.notesSlide+xml"/>
  <Override PartName="/ppt/diagrams/drawing3.xml" ContentType="application/vnd.ms-office.drawingml.diagramDrawing+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diagrams/quickStyle3.xml" ContentType="application/vnd.openxmlformats-officedocument.drawingml.diagramStyl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Layouts/slideLayout14.xml" ContentType="application/vnd.openxmlformats-officedocument.presentationml.slideLayout+xml"/>
  <Override PartName="/ppt/notesSlides/notesSlide24.xml" ContentType="application/vnd.openxmlformats-officedocument.presentationml.notesSlide+xml"/>
  <Override PartName="/ppt/diagrams/layout6.xml" ContentType="application/vnd.openxmlformats-officedocument.drawingml.diagramLayout+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diagrams/layout4.xml" ContentType="application/vnd.openxmlformats-officedocument.drawingml.diagramLayout+xml"/>
  <Override PartName="/ppt/notesSlides/notesSlide33.xml" ContentType="application/vnd.openxmlformats-officedocument.presentationml.notesSlide+xml"/>
  <Override PartName="/ppt/diagrams/data7.xml" ContentType="application/vnd.openxmlformats-officedocument.drawingml.diagramData+xml"/>
  <Override PartName="/ppt/diagrams/colors9.xml" ContentType="application/vnd.openxmlformats-officedocument.drawingml.diagramColors+xml"/>
  <Override PartName="/ppt/slideLayouts/slideLayout10.xml" ContentType="application/vnd.openxmlformats-officedocument.presentationml.slideLayout+xml"/>
  <Override PartName="/ppt/diagrams/layout2.xml" ContentType="application/vnd.openxmlformats-officedocument.drawingml.diagram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diagrams/data5.xml" ContentType="application/vnd.openxmlformats-officedocument.drawingml.diagramData+xml"/>
  <Override PartName="/ppt/diagrams/colors7.xml" ContentType="application/vnd.openxmlformats-officedocument.drawingml.diagramColors+xml"/>
  <Override PartName="/ppt/diagrams/drawing8.xml" ContentType="application/vnd.ms-office.drawingml.diagramDrawing+xml"/>
  <Override PartName="/ppt/diagrams/data3.xml" ContentType="application/vnd.openxmlformats-officedocument.drawingml.diagramData+xml"/>
  <Override PartName="/ppt/notesSlides/notesSlide6.xml" ContentType="application/vnd.openxmlformats-officedocument.presentationml.notesSlide+xml"/>
  <Override PartName="/ppt/diagrams/colors5.xml" ContentType="application/vnd.openxmlformats-officedocument.drawingml.diagramColors+xml"/>
  <Override PartName="/ppt/diagrams/quickStyle8.xml" ContentType="application/vnd.openxmlformats-officedocument.drawingml.diagramStyle+xml"/>
  <Override PartName="/ppt/diagrams/drawing6.xml" ContentType="application/vnd.ms-office.drawingml.diagramDrawing+xml"/>
  <Override PartName="/ppt/slides/slide8.xml" ContentType="application/vnd.openxmlformats-officedocument.presentationml.slide+xml"/>
  <Override PartName="/ppt/handoutMasters/handoutMaster1.xml" ContentType="application/vnd.openxmlformats-officedocument.presentationml.handoutMaster+xml"/>
  <Override PartName="/ppt/diagrams/data1.xml" ContentType="application/vnd.openxmlformats-officedocument.drawingml.diagramData+xml"/>
  <Override PartName="/ppt/diagrams/colors3.xml" ContentType="application/vnd.openxmlformats-officedocument.drawingml.diagramColors+xml"/>
  <Override PartName="/ppt/notesSlides/notesSlide4.xml" ContentType="application/vnd.openxmlformats-officedocument.presentationml.notesSlide+xml"/>
  <Override PartName="/ppt/diagrams/quickStyle6.xml" ContentType="application/vnd.openxmlformats-officedocument.drawingml.diagramStyle+xml"/>
  <Override PartName="/docProps/core.xml" ContentType="application/vnd.openxmlformats-package.core-properties+xml"/>
  <Override PartName="/ppt/diagrams/drawing4.xml" ContentType="application/vnd.ms-office.drawingml.diagramDrawing+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notesSlides/notesSlide25.xml" ContentType="application/vnd.openxmlformats-officedocument.presentationml.notesSlide+xml"/>
  <Override PartName="/ppt/diagrams/layout7.xml" ContentType="application/vnd.openxmlformats-officedocument.drawingml.diagramLayout+xml"/>
  <Override PartName="/ppt/diagrams/data8.xml" ContentType="application/vnd.openxmlformats-officedocument.drawingml.diagramData+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diagrams/layout3.xml" ContentType="application/vnd.openxmlformats-officedocument.drawingml.diagramLayout+xml"/>
  <Override PartName="/ppt/notesSlides/notesSlide9.xml" ContentType="application/vnd.openxmlformats-officedocument.presentationml.notesSlide+xml"/>
  <Override PartName="/ppt/notesSlides/notesSlide21.xml" ContentType="application/vnd.openxmlformats-officedocument.presentationml.notesSlide+xml"/>
  <Override PartName="/ppt/diagrams/data4.xml" ContentType="application/vnd.openxmlformats-officedocument.drawingml.diagramData+xml"/>
  <Override PartName="/ppt/diagrams/drawing9.xml" ContentType="application/vnd.ms-office.drawingml.diagramDrawing+xml"/>
  <Override PartName="/ppt/notesSlides/notesSlide10.xml" ContentType="application/vnd.openxmlformats-officedocument.presentationml.notesSlide+xml"/>
  <Override PartName="/ppt/diagrams/colors6.xml" ContentType="application/vnd.openxmlformats-officedocument.drawingml.diagramColors+xml"/>
  <Override PartName="/ppt/diagrams/quickStyle9.xml" ContentType="application/vnd.openxmlformats-officedocument.drawingml.diagramStyl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diagrams/drawing5.xml" ContentType="application/vnd.ms-office.drawingml.diagramDrawing+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theme/theme4.xml" ContentType="application/vnd.openxmlformats-officedocument.theme+xml"/>
  <Override PartName="/ppt/notesSlides/notesSlide1.xml" ContentType="application/vnd.openxmlformats-officedocument.presentationml.notesSlide+xml"/>
  <Override PartName="/ppt/diagrams/colors2.xml" ContentType="application/vnd.openxmlformats-officedocument.drawingml.diagramColors+xml"/>
  <Override PartName="/ppt/diagrams/quickStyle5.xml" ContentType="application/vnd.openxmlformats-officedocument.drawingml.diagramStyle+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diagrams/drawing1.xml" ContentType="application/vnd.ms-office.drawingml.diagramDrawing+xml"/>
  <Override PartName="/ppt/slides/slide24.xml" ContentType="application/vnd.openxmlformats-officedocument.presentationml.slide+xml"/>
  <Override PartName="/ppt/slides/slide35.xml" ContentType="application/vnd.openxmlformats-officedocument.presentationml.slide+xml"/>
  <Default Extension="jpeg" ContentType="image/jpeg"/>
  <Override PartName="/ppt/slideLayouts/slideLayout16.xml" ContentType="application/vnd.openxmlformats-officedocument.presentationml.slideLayout+xml"/>
  <Override PartName="/ppt/diagrams/quickStyle1.xml" ContentType="application/vnd.openxmlformats-officedocument.drawingml.diagramStyle+xml"/>
  <Override PartName="/ppt/diagrams/layout8.xml" ContentType="application/vnd.openxmlformats-officedocument.drawingml.diagramLayout+xml"/>
  <Override PartName="/ppt/notesSlides/notesSlide37.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diagrams/data9.xml" ContentType="application/vnd.openxmlformats-officedocument.drawingml.diagramData+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 id="2147483684" r:id="rId2"/>
  </p:sldMasterIdLst>
  <p:notesMasterIdLst>
    <p:notesMasterId r:id="rId44"/>
  </p:notesMasterIdLst>
  <p:handoutMasterIdLst>
    <p:handoutMasterId r:id="rId45"/>
  </p:handoutMasterIdLst>
  <p:sldIdLst>
    <p:sldId id="256" r:id="rId3"/>
    <p:sldId id="264" r:id="rId4"/>
    <p:sldId id="282" r:id="rId5"/>
    <p:sldId id="266" r:id="rId6"/>
    <p:sldId id="267" r:id="rId7"/>
    <p:sldId id="268" r:id="rId8"/>
    <p:sldId id="269" r:id="rId9"/>
    <p:sldId id="270" r:id="rId10"/>
    <p:sldId id="273" r:id="rId11"/>
    <p:sldId id="274" r:id="rId12"/>
    <p:sldId id="275" r:id="rId13"/>
    <p:sldId id="276" r:id="rId14"/>
    <p:sldId id="271" r:id="rId15"/>
    <p:sldId id="281" r:id="rId16"/>
    <p:sldId id="277" r:id="rId17"/>
    <p:sldId id="278" r:id="rId18"/>
    <p:sldId id="279" r:id="rId19"/>
    <p:sldId id="284" r:id="rId20"/>
    <p:sldId id="280" r:id="rId21"/>
    <p:sldId id="288" r:id="rId22"/>
    <p:sldId id="285" r:id="rId23"/>
    <p:sldId id="289" r:id="rId24"/>
    <p:sldId id="290" r:id="rId25"/>
    <p:sldId id="286" r:id="rId26"/>
    <p:sldId id="287" r:id="rId27"/>
    <p:sldId id="291" r:id="rId28"/>
    <p:sldId id="292" r:id="rId29"/>
    <p:sldId id="293" r:id="rId30"/>
    <p:sldId id="294" r:id="rId31"/>
    <p:sldId id="295" r:id="rId32"/>
    <p:sldId id="296" r:id="rId33"/>
    <p:sldId id="297" r:id="rId34"/>
    <p:sldId id="298" r:id="rId35"/>
    <p:sldId id="301" r:id="rId36"/>
    <p:sldId id="304" r:id="rId37"/>
    <p:sldId id="305" r:id="rId38"/>
    <p:sldId id="310" r:id="rId39"/>
    <p:sldId id="306" r:id="rId40"/>
    <p:sldId id="307" r:id="rId41"/>
    <p:sldId id="311" r:id="rId42"/>
    <p:sldId id="313" r:id="rId43"/>
  </p:sldIdLst>
  <p:sldSz cx="9144000" cy="6858000" type="screen4x3"/>
  <p:notesSz cx="6858000" cy="9144000"/>
  <p:defaultTextStyle>
    <a:defPPr>
      <a:defRPr lang="es-C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620"/>
    <p:restoredTop sz="47482" autoAdjust="0"/>
  </p:normalViewPr>
  <p:slideViewPr>
    <p:cSldViewPr>
      <p:cViewPr varScale="1">
        <p:scale>
          <a:sx n="105" d="100"/>
          <a:sy n="105" d="100"/>
        </p:scale>
        <p:origin x="-144" y="-90"/>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notesViewPr>
    <p:cSldViewPr>
      <p:cViewPr varScale="1">
        <p:scale>
          <a:sx n="67" d="100"/>
          <a:sy n="67" d="100"/>
        </p:scale>
        <p:origin x="-3276" y="-96"/>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theme" Target="theme/theme1.xml"/><Relationship Id="rId8" Type="http://schemas.openxmlformats.org/officeDocument/2006/relationships/slide" Target="slides/slide6.xml"/></Relationships>
</file>

<file path=ppt/diagrams/colors1.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5_4">
  <dgm:title val=""/>
  <dgm:desc val=""/>
  <dgm:catLst>
    <dgm:cat type="accent5" pri="11400"/>
  </dgm:catLst>
  <dgm:styleLbl name="node0">
    <dgm:fillClrLst meth="cycle">
      <a:schemeClr val="accent5">
        <a:shade val="60000"/>
      </a:schemeClr>
    </dgm:fillClrLst>
    <dgm:linClrLst meth="repeat">
      <a:schemeClr val="lt1"/>
    </dgm:linClrLst>
    <dgm:effectClrLst/>
    <dgm:txLinClrLst/>
    <dgm:txFillClrLst/>
    <dgm:txEffectClrLst/>
  </dgm:styleLbl>
  <dgm:styleLbl name="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alignNode1">
    <dgm:fillClrLst meth="cycle">
      <a:schemeClr val="accent5">
        <a:shade val="50000"/>
      </a:schemeClr>
      <a:schemeClr val="accent5">
        <a:tint val="55000"/>
      </a:schemeClr>
    </dgm:fillClrLst>
    <dgm:linClrLst meth="cycle">
      <a:schemeClr val="accent5">
        <a:shade val="50000"/>
      </a:schemeClr>
      <a:schemeClr val="accent5">
        <a:tint val="55000"/>
      </a:schemeClr>
    </dgm:linClrLst>
    <dgm:effectClrLst/>
    <dgm:txLinClrLst/>
    <dgm:txFillClrLst/>
    <dgm:txEffectClrLst/>
  </dgm:styleLbl>
  <dgm:styleLbl name="ln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vennNode1">
    <dgm:fillClrLst meth="cycle">
      <a:schemeClr val="accent5">
        <a:shade val="80000"/>
        <a:alpha val="50000"/>
      </a:schemeClr>
      <a:schemeClr val="accent5">
        <a:tint val="50000"/>
        <a:alpha val="50000"/>
      </a:schemeClr>
    </dgm:fillClrLst>
    <dgm:linClrLst meth="repeat">
      <a:schemeClr val="lt1"/>
    </dgm:linClrLst>
    <dgm:effectClrLst/>
    <dgm:txLinClrLst/>
    <dgm:txFillClrLst/>
    <dgm:txEffectClrLst/>
  </dgm:styleLbl>
  <dgm:styleLbl name="node2">
    <dgm:fillClrLst>
      <a:schemeClr val="accent5">
        <a:shade val="80000"/>
      </a:schemeClr>
    </dgm:fillClrLst>
    <dgm:linClrLst meth="repeat">
      <a:schemeClr val="lt1"/>
    </dgm:linClrLst>
    <dgm:effectClrLst/>
    <dgm:txLinClrLst/>
    <dgm:txFillClrLst/>
    <dgm:txEffectClrLst/>
  </dgm:styleLbl>
  <dgm:styleLbl name="node3">
    <dgm:fillClrLst>
      <a:schemeClr val="accent5">
        <a:tint val="99000"/>
      </a:schemeClr>
    </dgm:fillClrLst>
    <dgm:linClrLst meth="repeat">
      <a:schemeClr val="lt1"/>
    </dgm:linClrLst>
    <dgm:effectClrLst/>
    <dgm:txLinClrLst/>
    <dgm:txFillClrLst/>
    <dgm:txEffectClrLst/>
  </dgm:styleLbl>
  <dgm:styleLbl name="node4">
    <dgm:fillClrLst>
      <a:schemeClr val="accent5">
        <a:tint val="70000"/>
      </a:schemeClr>
    </dgm:fillClrLst>
    <dgm:linClrLst meth="repeat">
      <a:schemeClr val="lt1"/>
    </dgm:linClrLst>
    <dgm:effectClrLst/>
    <dgm:txLinClrLst/>
    <dgm:txFillClrLst/>
    <dgm:txEffectClrLst/>
  </dgm:styleLbl>
  <dgm:styleLbl name="f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b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sibTrans1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shade val="80000"/>
      </a:schemeClr>
    </dgm:fillClrLst>
    <dgm:linClrLst meth="repeat">
      <a:schemeClr val="lt1"/>
    </dgm:linClrLst>
    <dgm:effectClrLst/>
    <dgm:txLinClrLst/>
    <dgm:txFillClrLst/>
    <dgm:txEffectClrLst/>
  </dgm:styleLbl>
  <dgm:styleLbl name="asst1">
    <dgm:fillClrLst meth="repeat">
      <a:schemeClr val="accent5">
        <a:shade val="80000"/>
      </a:schemeClr>
    </dgm:fillClrLst>
    <dgm:linClrLst meth="repeat">
      <a:schemeClr val="lt1"/>
    </dgm:linClrLst>
    <dgm:effectClrLst/>
    <dgm:txLinClrLst/>
    <dgm:txFillClrLst/>
    <dgm:txEffectClrLst/>
  </dgm:styleLbl>
  <dgm:styleLbl name="asst2">
    <dgm:fillClrLst>
      <a:schemeClr val="accent5">
        <a:tint val="90000"/>
      </a:schemeClr>
    </dgm:fillClrLst>
    <dgm:linClrLst meth="repeat">
      <a:schemeClr val="lt1"/>
    </dgm:linClrLst>
    <dgm:effectClrLst/>
    <dgm:txLinClrLst/>
    <dgm:txFillClrLst/>
    <dgm:txEffectClrLst/>
  </dgm:styleLbl>
  <dgm:styleLbl name="asst3">
    <dgm:fillClrLst>
      <a:schemeClr val="accent5">
        <a:tint val="70000"/>
      </a:schemeClr>
    </dgm:fillClrLst>
    <dgm:linClrLst meth="repeat">
      <a:schemeClr val="lt1"/>
    </dgm:linClrLst>
    <dgm:effectClrLst/>
    <dgm:txLinClrLst/>
    <dgm:txFillClrLst/>
    <dgm:txEffectClrLst/>
  </dgm:styleLbl>
  <dgm:styleLbl name="asst4">
    <dgm:fillClrLst>
      <a:schemeClr val="accent5">
        <a:tint val="50000"/>
      </a:schemeClr>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shade val="80000"/>
      </a:schemeClr>
    </dgm:linClrLst>
    <dgm:effectClrLst/>
    <dgm:txLinClrLst/>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dk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0000"/>
      </a:schemeClr>
    </dgm:fillClrLst>
    <dgm:linClrLst meth="repeat">
      <a:schemeClr val="accent5">
        <a:tint val="90000"/>
      </a:schemeClr>
    </dgm:linClrLst>
    <dgm:effectClrLst/>
    <dgm:txLinClrLst/>
    <dgm:txFillClrLst meth="repeat">
      <a:schemeClr val="tx1"/>
    </dgm:txFillClrLst>
    <dgm:txEffectClrLst/>
  </dgm:styleLbl>
  <dgm:styleLbl name="parChTrans1D3">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5">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align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bgAccFollowNode1">
    <dgm:fillClrLst meth="repeat">
      <a:schemeClr val="accent5">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50000"/>
      </a:schemeClr>
    </dgm:linClrLst>
    <dgm:effectClrLst/>
    <dgm:txLinClrLst/>
    <dgm:txFillClrLst meth="repeat">
      <a:schemeClr val="dk1"/>
    </dgm:txFillClrLst>
    <dgm:txEffectClrLst/>
  </dgm:styleLbl>
  <dgm:styleLbl name="bgShp">
    <dgm:fillClrLst meth="repeat">
      <a:schemeClr val="accent5">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55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365BF8E-5C29-4419-ABFE-8AF0E8C9318C}" type="doc">
      <dgm:prSet loTypeId="urn:microsoft.com/office/officeart/2005/8/layout/hProcess9" loCatId="process" qsTypeId="urn:microsoft.com/office/officeart/2005/8/quickstyle/simple1" qsCatId="simple" csTypeId="urn:microsoft.com/office/officeart/2005/8/colors/accent3_2" csCatId="accent3" phldr="1"/>
      <dgm:spPr/>
      <dgm:t>
        <a:bodyPr/>
        <a:lstStyle/>
        <a:p>
          <a:endParaRPr lang="es-CL"/>
        </a:p>
      </dgm:t>
    </dgm:pt>
    <dgm:pt modelId="{8E3637A4-AE55-42DF-A677-2EC7CFF3953E}">
      <dgm:prSet/>
      <dgm:spPr/>
      <dgm:t>
        <a:bodyPr/>
        <a:lstStyle/>
        <a:p>
          <a:pPr rtl="0"/>
          <a:r>
            <a:rPr lang="es-ES_tradnl" b="0" baseline="0" dirty="0" smtClean="0"/>
            <a:t>CONMINACIÓN ABSTRACTA</a:t>
          </a:r>
        </a:p>
        <a:p>
          <a:pPr rtl="0"/>
          <a:r>
            <a:rPr lang="es-ES_tradnl" b="0" baseline="0" dirty="0" smtClean="0"/>
            <a:t>Tipificación legal de los delitos y sanciones. </a:t>
          </a:r>
          <a:endParaRPr lang="es-CL" dirty="0"/>
        </a:p>
      </dgm:t>
    </dgm:pt>
    <dgm:pt modelId="{286939EF-2D2F-4261-8023-624802AAD8A1}" type="parTrans" cxnId="{D39AEA56-D738-4698-A184-BA5F2FFDC031}">
      <dgm:prSet/>
      <dgm:spPr/>
      <dgm:t>
        <a:bodyPr/>
        <a:lstStyle/>
        <a:p>
          <a:endParaRPr lang="es-CL"/>
        </a:p>
      </dgm:t>
    </dgm:pt>
    <dgm:pt modelId="{10E968C6-D809-4FD4-A292-5BC62325187F}" type="sibTrans" cxnId="{D39AEA56-D738-4698-A184-BA5F2FFDC031}">
      <dgm:prSet/>
      <dgm:spPr/>
      <dgm:t>
        <a:bodyPr/>
        <a:lstStyle/>
        <a:p>
          <a:endParaRPr lang="es-CL"/>
        </a:p>
      </dgm:t>
    </dgm:pt>
    <dgm:pt modelId="{257ED233-620B-4CFF-A501-2583E98F4816}">
      <dgm:prSet/>
      <dgm:spPr/>
      <dgm:t>
        <a:bodyPr/>
        <a:lstStyle/>
        <a:p>
          <a:pPr rtl="0"/>
          <a:r>
            <a:rPr lang="es-ES_tradnl" b="0" baseline="0" dirty="0" smtClean="0"/>
            <a:t>IMPOSICIÓN CONCRETA </a:t>
          </a:r>
        </a:p>
        <a:p>
          <a:pPr rtl="0"/>
          <a:r>
            <a:rPr lang="es-ES_tradnl" b="0" baseline="0" dirty="0" smtClean="0"/>
            <a:t>Aplicación judicial de una pena a quien resulte ser responsable de un delito en particular. </a:t>
          </a:r>
          <a:endParaRPr lang="es-CL" dirty="0"/>
        </a:p>
      </dgm:t>
    </dgm:pt>
    <dgm:pt modelId="{5EDA7C04-317B-41CB-B87A-18A5B8C85A16}" type="parTrans" cxnId="{9D761F4F-34A2-4957-AF8E-7BC5A2FBCEB6}">
      <dgm:prSet/>
      <dgm:spPr/>
      <dgm:t>
        <a:bodyPr/>
        <a:lstStyle/>
        <a:p>
          <a:endParaRPr lang="es-CL"/>
        </a:p>
      </dgm:t>
    </dgm:pt>
    <dgm:pt modelId="{6B71339A-344C-4252-8555-89A9E63E9F85}" type="sibTrans" cxnId="{9D761F4F-34A2-4957-AF8E-7BC5A2FBCEB6}">
      <dgm:prSet/>
      <dgm:spPr/>
      <dgm:t>
        <a:bodyPr/>
        <a:lstStyle/>
        <a:p>
          <a:endParaRPr lang="es-CL"/>
        </a:p>
      </dgm:t>
    </dgm:pt>
    <dgm:pt modelId="{C736E7A8-3161-4E5C-982A-94FF42DE0DBB}">
      <dgm:prSet/>
      <dgm:spPr/>
      <dgm:t>
        <a:bodyPr/>
        <a:lstStyle/>
        <a:p>
          <a:pPr rtl="0"/>
          <a:r>
            <a:rPr lang="es-ES_tradnl" b="0" baseline="0" dirty="0" smtClean="0"/>
            <a:t>EJECUCIÓN DE LA CONDENA </a:t>
          </a:r>
        </a:p>
        <a:p>
          <a:pPr rtl="0"/>
          <a:r>
            <a:rPr lang="es-ES_tradnl" b="0" baseline="0" dirty="0" smtClean="0"/>
            <a:t>Cumplimiento normalmente corresponde a los órganos de la Administración.</a:t>
          </a:r>
          <a:endParaRPr lang="es-CL" dirty="0"/>
        </a:p>
      </dgm:t>
    </dgm:pt>
    <dgm:pt modelId="{27E4DA90-53EE-4D1C-A361-5334ACCDF8D4}" type="parTrans" cxnId="{2D5BEB1D-90A5-4A91-9912-DDDC12AAAB5B}">
      <dgm:prSet/>
      <dgm:spPr/>
      <dgm:t>
        <a:bodyPr/>
        <a:lstStyle/>
        <a:p>
          <a:endParaRPr lang="es-CL"/>
        </a:p>
      </dgm:t>
    </dgm:pt>
    <dgm:pt modelId="{EF781CFD-2844-4017-9732-79A0BC54B986}" type="sibTrans" cxnId="{2D5BEB1D-90A5-4A91-9912-DDDC12AAAB5B}">
      <dgm:prSet/>
      <dgm:spPr/>
      <dgm:t>
        <a:bodyPr/>
        <a:lstStyle/>
        <a:p>
          <a:endParaRPr lang="es-CL"/>
        </a:p>
      </dgm:t>
    </dgm:pt>
    <dgm:pt modelId="{2C797A50-D943-4E9C-85AC-4B6D7CC3DE10}" type="pres">
      <dgm:prSet presAssocID="{E365BF8E-5C29-4419-ABFE-8AF0E8C9318C}" presName="CompostProcess" presStyleCnt="0">
        <dgm:presLayoutVars>
          <dgm:dir/>
          <dgm:resizeHandles val="exact"/>
        </dgm:presLayoutVars>
      </dgm:prSet>
      <dgm:spPr/>
      <dgm:t>
        <a:bodyPr/>
        <a:lstStyle/>
        <a:p>
          <a:endParaRPr lang="es-CL"/>
        </a:p>
      </dgm:t>
    </dgm:pt>
    <dgm:pt modelId="{EECC8293-3DC5-4660-B5C1-0C2E42FA69C7}" type="pres">
      <dgm:prSet presAssocID="{E365BF8E-5C29-4419-ABFE-8AF0E8C9318C}" presName="arrow" presStyleLbl="bgShp" presStyleIdx="0" presStyleCnt="1"/>
      <dgm:spPr/>
    </dgm:pt>
    <dgm:pt modelId="{DC149900-D31A-4F38-A089-4FEB1E6B3F2E}" type="pres">
      <dgm:prSet presAssocID="{E365BF8E-5C29-4419-ABFE-8AF0E8C9318C}" presName="linearProcess" presStyleCnt="0"/>
      <dgm:spPr/>
    </dgm:pt>
    <dgm:pt modelId="{6BACB7DA-9DF4-48DF-9E3E-C9E048663F6A}" type="pres">
      <dgm:prSet presAssocID="{8E3637A4-AE55-42DF-A677-2EC7CFF3953E}" presName="textNode" presStyleLbl="node1" presStyleIdx="0" presStyleCnt="3" custScaleY="121008">
        <dgm:presLayoutVars>
          <dgm:bulletEnabled val="1"/>
        </dgm:presLayoutVars>
      </dgm:prSet>
      <dgm:spPr/>
      <dgm:t>
        <a:bodyPr/>
        <a:lstStyle/>
        <a:p>
          <a:endParaRPr lang="es-CL"/>
        </a:p>
      </dgm:t>
    </dgm:pt>
    <dgm:pt modelId="{BDE74FFA-EA1A-439E-B911-E3A566738C70}" type="pres">
      <dgm:prSet presAssocID="{10E968C6-D809-4FD4-A292-5BC62325187F}" presName="sibTrans" presStyleCnt="0"/>
      <dgm:spPr/>
    </dgm:pt>
    <dgm:pt modelId="{F50451F0-3E1F-4903-9F7C-29B76E4EB09F}" type="pres">
      <dgm:prSet presAssocID="{257ED233-620B-4CFF-A501-2583E98F4816}" presName="textNode" presStyleLbl="node1" presStyleIdx="1" presStyleCnt="3" custScaleY="121008">
        <dgm:presLayoutVars>
          <dgm:bulletEnabled val="1"/>
        </dgm:presLayoutVars>
      </dgm:prSet>
      <dgm:spPr/>
      <dgm:t>
        <a:bodyPr/>
        <a:lstStyle/>
        <a:p>
          <a:endParaRPr lang="es-CL"/>
        </a:p>
      </dgm:t>
    </dgm:pt>
    <dgm:pt modelId="{6CFB20CA-1796-41B1-96E7-EC5606EC79F7}" type="pres">
      <dgm:prSet presAssocID="{6B71339A-344C-4252-8555-89A9E63E9F85}" presName="sibTrans" presStyleCnt="0"/>
      <dgm:spPr/>
    </dgm:pt>
    <dgm:pt modelId="{B14393D2-97CA-44C8-8665-685093D13D57}" type="pres">
      <dgm:prSet presAssocID="{C736E7A8-3161-4E5C-982A-94FF42DE0DBB}" presName="textNode" presStyleLbl="node1" presStyleIdx="2" presStyleCnt="3" custScaleY="121008">
        <dgm:presLayoutVars>
          <dgm:bulletEnabled val="1"/>
        </dgm:presLayoutVars>
      </dgm:prSet>
      <dgm:spPr/>
      <dgm:t>
        <a:bodyPr/>
        <a:lstStyle/>
        <a:p>
          <a:endParaRPr lang="es-CL"/>
        </a:p>
      </dgm:t>
    </dgm:pt>
  </dgm:ptLst>
  <dgm:cxnLst>
    <dgm:cxn modelId="{72265ED1-19A1-4A62-83C9-E675988085B0}" type="presOf" srcId="{8E3637A4-AE55-42DF-A677-2EC7CFF3953E}" destId="{6BACB7DA-9DF4-48DF-9E3E-C9E048663F6A}" srcOrd="0" destOrd="0" presId="urn:microsoft.com/office/officeart/2005/8/layout/hProcess9"/>
    <dgm:cxn modelId="{D39AEA56-D738-4698-A184-BA5F2FFDC031}" srcId="{E365BF8E-5C29-4419-ABFE-8AF0E8C9318C}" destId="{8E3637A4-AE55-42DF-A677-2EC7CFF3953E}" srcOrd="0" destOrd="0" parTransId="{286939EF-2D2F-4261-8023-624802AAD8A1}" sibTransId="{10E968C6-D809-4FD4-A292-5BC62325187F}"/>
    <dgm:cxn modelId="{2D5BEB1D-90A5-4A91-9912-DDDC12AAAB5B}" srcId="{E365BF8E-5C29-4419-ABFE-8AF0E8C9318C}" destId="{C736E7A8-3161-4E5C-982A-94FF42DE0DBB}" srcOrd="2" destOrd="0" parTransId="{27E4DA90-53EE-4D1C-A361-5334ACCDF8D4}" sibTransId="{EF781CFD-2844-4017-9732-79A0BC54B986}"/>
    <dgm:cxn modelId="{B828604C-6249-4BC9-9CE9-18EECC076AA3}" type="presOf" srcId="{E365BF8E-5C29-4419-ABFE-8AF0E8C9318C}" destId="{2C797A50-D943-4E9C-85AC-4B6D7CC3DE10}" srcOrd="0" destOrd="0" presId="urn:microsoft.com/office/officeart/2005/8/layout/hProcess9"/>
    <dgm:cxn modelId="{B9AF4DFE-37A7-4441-99EB-C8132F97075C}" type="presOf" srcId="{257ED233-620B-4CFF-A501-2583E98F4816}" destId="{F50451F0-3E1F-4903-9F7C-29B76E4EB09F}" srcOrd="0" destOrd="0" presId="urn:microsoft.com/office/officeart/2005/8/layout/hProcess9"/>
    <dgm:cxn modelId="{EA78A583-24AC-4EC6-AA29-F62613D6B4DB}" type="presOf" srcId="{C736E7A8-3161-4E5C-982A-94FF42DE0DBB}" destId="{B14393D2-97CA-44C8-8665-685093D13D57}" srcOrd="0" destOrd="0" presId="urn:microsoft.com/office/officeart/2005/8/layout/hProcess9"/>
    <dgm:cxn modelId="{9D761F4F-34A2-4957-AF8E-7BC5A2FBCEB6}" srcId="{E365BF8E-5C29-4419-ABFE-8AF0E8C9318C}" destId="{257ED233-620B-4CFF-A501-2583E98F4816}" srcOrd="1" destOrd="0" parTransId="{5EDA7C04-317B-41CB-B87A-18A5B8C85A16}" sibTransId="{6B71339A-344C-4252-8555-89A9E63E9F85}"/>
    <dgm:cxn modelId="{91B8C944-BDB1-4288-B387-D6F7C2B54B25}" type="presParOf" srcId="{2C797A50-D943-4E9C-85AC-4B6D7CC3DE10}" destId="{EECC8293-3DC5-4660-B5C1-0C2E42FA69C7}" srcOrd="0" destOrd="0" presId="urn:microsoft.com/office/officeart/2005/8/layout/hProcess9"/>
    <dgm:cxn modelId="{CA9C116B-6346-4BAA-A165-F8B071B8CEAB}" type="presParOf" srcId="{2C797A50-D943-4E9C-85AC-4B6D7CC3DE10}" destId="{DC149900-D31A-4F38-A089-4FEB1E6B3F2E}" srcOrd="1" destOrd="0" presId="urn:microsoft.com/office/officeart/2005/8/layout/hProcess9"/>
    <dgm:cxn modelId="{FD164F35-F65C-4205-A4D0-4219709761A4}" type="presParOf" srcId="{DC149900-D31A-4F38-A089-4FEB1E6B3F2E}" destId="{6BACB7DA-9DF4-48DF-9E3E-C9E048663F6A}" srcOrd="0" destOrd="0" presId="urn:microsoft.com/office/officeart/2005/8/layout/hProcess9"/>
    <dgm:cxn modelId="{8D7D9CD7-8665-4220-BFA8-7714ACBF6D24}" type="presParOf" srcId="{DC149900-D31A-4F38-A089-4FEB1E6B3F2E}" destId="{BDE74FFA-EA1A-439E-B911-E3A566738C70}" srcOrd="1" destOrd="0" presId="urn:microsoft.com/office/officeart/2005/8/layout/hProcess9"/>
    <dgm:cxn modelId="{3FF43A86-9F73-4EBF-9A77-3C5A7EF8F5A5}" type="presParOf" srcId="{DC149900-D31A-4F38-A089-4FEB1E6B3F2E}" destId="{F50451F0-3E1F-4903-9F7C-29B76E4EB09F}" srcOrd="2" destOrd="0" presId="urn:microsoft.com/office/officeart/2005/8/layout/hProcess9"/>
    <dgm:cxn modelId="{BA7395FC-B3BA-48AA-BB4E-2A7D032973A0}" type="presParOf" srcId="{DC149900-D31A-4F38-A089-4FEB1E6B3F2E}" destId="{6CFB20CA-1796-41B1-96E7-EC5606EC79F7}" srcOrd="3" destOrd="0" presId="urn:microsoft.com/office/officeart/2005/8/layout/hProcess9"/>
    <dgm:cxn modelId="{A93CA1C7-DE8B-4D32-8BB8-51EDA9A9BB8B}" type="presParOf" srcId="{DC149900-D31A-4F38-A089-4FEB1E6B3F2E}" destId="{B14393D2-97CA-44C8-8665-685093D13D57}" srcOrd="4" destOrd="0" presId="urn:microsoft.com/office/officeart/2005/8/layout/hProcess9"/>
  </dgm:cxnLst>
  <dgm:bg>
    <a:solidFill>
      <a:schemeClr val="bg2"/>
    </a:solidFill>
  </dgm:bg>
  <dgm:whole/>
  <dgm:extLst>
    <a:ext uri="http://schemas.microsoft.com/office/drawing/2008/diagram">
      <dsp:dataModelExt xmlns=""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B1D2498-DD5B-4B8A-B0EE-FD16481B7103}" type="doc">
      <dgm:prSet loTypeId="urn:microsoft.com/office/officeart/2005/8/layout/orgChart1" loCatId="hierarchy" qsTypeId="urn:microsoft.com/office/officeart/2005/8/quickstyle/simple1" qsCatId="simple" csTypeId="urn:microsoft.com/office/officeart/2005/8/colors/accent5_4" csCatId="accent5"/>
      <dgm:spPr/>
      <dgm:t>
        <a:bodyPr/>
        <a:lstStyle/>
        <a:p>
          <a:endParaRPr lang="es-CL"/>
        </a:p>
      </dgm:t>
    </dgm:pt>
    <dgm:pt modelId="{0BB282F1-9A78-4909-A7C8-2250E4BA2A2B}">
      <dgm:prSet/>
      <dgm:spPr/>
      <dgm:t>
        <a:bodyPr/>
        <a:lstStyle/>
        <a:p>
          <a:pPr rtl="0"/>
          <a:r>
            <a:rPr lang="es-ES" b="0" baseline="0" smtClean="0"/>
            <a:t>Función de protección</a:t>
          </a:r>
          <a:endParaRPr lang="es-CL"/>
        </a:p>
      </dgm:t>
    </dgm:pt>
    <dgm:pt modelId="{4A8C778A-BF01-4313-B5D0-D4BF62BFF17B}" type="parTrans" cxnId="{FD48AAD1-3CA9-4F5F-91A7-D9425C13224A}">
      <dgm:prSet/>
      <dgm:spPr/>
      <dgm:t>
        <a:bodyPr/>
        <a:lstStyle/>
        <a:p>
          <a:endParaRPr lang="es-CL"/>
        </a:p>
      </dgm:t>
    </dgm:pt>
    <dgm:pt modelId="{99B90845-663A-45B1-8E03-E396397124B0}" type="sibTrans" cxnId="{FD48AAD1-3CA9-4F5F-91A7-D9425C13224A}">
      <dgm:prSet/>
      <dgm:spPr/>
      <dgm:t>
        <a:bodyPr/>
        <a:lstStyle/>
        <a:p>
          <a:endParaRPr lang="es-CL"/>
        </a:p>
      </dgm:t>
    </dgm:pt>
    <dgm:pt modelId="{A6CD2DE8-B175-42FF-BD61-2B563F0F5BC8}">
      <dgm:prSet/>
      <dgm:spPr/>
      <dgm:t>
        <a:bodyPr/>
        <a:lstStyle/>
        <a:p>
          <a:pPr rtl="0"/>
          <a:r>
            <a:rPr lang="es-ES" b="0" baseline="0" smtClean="0"/>
            <a:t>Función de motivación</a:t>
          </a:r>
          <a:endParaRPr lang="es-CL"/>
        </a:p>
      </dgm:t>
    </dgm:pt>
    <dgm:pt modelId="{78479643-B2A1-434A-94FC-A4A234CE8A3B}" type="parTrans" cxnId="{DF97EFF2-7E75-4412-AD44-947F3965A25B}">
      <dgm:prSet/>
      <dgm:spPr/>
      <dgm:t>
        <a:bodyPr/>
        <a:lstStyle/>
        <a:p>
          <a:endParaRPr lang="es-CL"/>
        </a:p>
      </dgm:t>
    </dgm:pt>
    <dgm:pt modelId="{C4ED3A7F-D93F-4A98-B6DF-BED915527EB0}" type="sibTrans" cxnId="{DF97EFF2-7E75-4412-AD44-947F3965A25B}">
      <dgm:prSet/>
      <dgm:spPr/>
      <dgm:t>
        <a:bodyPr/>
        <a:lstStyle/>
        <a:p>
          <a:endParaRPr lang="es-CL"/>
        </a:p>
      </dgm:t>
    </dgm:pt>
    <dgm:pt modelId="{F08CCD9A-9952-43C7-94F4-0DADBD5A9E55}" type="pres">
      <dgm:prSet presAssocID="{AB1D2498-DD5B-4B8A-B0EE-FD16481B7103}" presName="hierChild1" presStyleCnt="0">
        <dgm:presLayoutVars>
          <dgm:orgChart val="1"/>
          <dgm:chPref val="1"/>
          <dgm:dir/>
          <dgm:animOne val="branch"/>
          <dgm:animLvl val="lvl"/>
          <dgm:resizeHandles/>
        </dgm:presLayoutVars>
      </dgm:prSet>
      <dgm:spPr/>
      <dgm:t>
        <a:bodyPr/>
        <a:lstStyle/>
        <a:p>
          <a:endParaRPr lang="es-CL"/>
        </a:p>
      </dgm:t>
    </dgm:pt>
    <dgm:pt modelId="{C7DECE73-2E97-41B6-9131-9327667D3E6D}" type="pres">
      <dgm:prSet presAssocID="{0BB282F1-9A78-4909-A7C8-2250E4BA2A2B}" presName="hierRoot1" presStyleCnt="0">
        <dgm:presLayoutVars>
          <dgm:hierBranch val="init"/>
        </dgm:presLayoutVars>
      </dgm:prSet>
      <dgm:spPr/>
    </dgm:pt>
    <dgm:pt modelId="{121082AB-4550-4F13-8E6F-E37A8476CE02}" type="pres">
      <dgm:prSet presAssocID="{0BB282F1-9A78-4909-A7C8-2250E4BA2A2B}" presName="rootComposite1" presStyleCnt="0"/>
      <dgm:spPr/>
    </dgm:pt>
    <dgm:pt modelId="{583CBD0A-CDFC-4E44-B9D4-7620A518D821}" type="pres">
      <dgm:prSet presAssocID="{0BB282F1-9A78-4909-A7C8-2250E4BA2A2B}" presName="rootText1" presStyleLbl="node0" presStyleIdx="0" presStyleCnt="2">
        <dgm:presLayoutVars>
          <dgm:chPref val="3"/>
        </dgm:presLayoutVars>
      </dgm:prSet>
      <dgm:spPr/>
      <dgm:t>
        <a:bodyPr/>
        <a:lstStyle/>
        <a:p>
          <a:endParaRPr lang="es-CL"/>
        </a:p>
      </dgm:t>
    </dgm:pt>
    <dgm:pt modelId="{0895493C-D909-43DA-8219-11966AC0C225}" type="pres">
      <dgm:prSet presAssocID="{0BB282F1-9A78-4909-A7C8-2250E4BA2A2B}" presName="rootConnector1" presStyleLbl="node1" presStyleIdx="0" presStyleCnt="0"/>
      <dgm:spPr/>
      <dgm:t>
        <a:bodyPr/>
        <a:lstStyle/>
        <a:p>
          <a:endParaRPr lang="es-CL"/>
        </a:p>
      </dgm:t>
    </dgm:pt>
    <dgm:pt modelId="{40BD2005-BF89-4061-B8D9-ED5570F94FEE}" type="pres">
      <dgm:prSet presAssocID="{0BB282F1-9A78-4909-A7C8-2250E4BA2A2B}" presName="hierChild2" presStyleCnt="0"/>
      <dgm:spPr/>
    </dgm:pt>
    <dgm:pt modelId="{8CE8F793-84CD-4D2C-92AB-AA242DB22D61}" type="pres">
      <dgm:prSet presAssocID="{0BB282F1-9A78-4909-A7C8-2250E4BA2A2B}" presName="hierChild3" presStyleCnt="0"/>
      <dgm:spPr/>
    </dgm:pt>
    <dgm:pt modelId="{DAA4CD24-78C6-402D-8CB7-3D35D692D7AA}" type="pres">
      <dgm:prSet presAssocID="{A6CD2DE8-B175-42FF-BD61-2B563F0F5BC8}" presName="hierRoot1" presStyleCnt="0">
        <dgm:presLayoutVars>
          <dgm:hierBranch val="init"/>
        </dgm:presLayoutVars>
      </dgm:prSet>
      <dgm:spPr/>
    </dgm:pt>
    <dgm:pt modelId="{03BE23C0-21B2-4A0C-A211-27EA03877B02}" type="pres">
      <dgm:prSet presAssocID="{A6CD2DE8-B175-42FF-BD61-2B563F0F5BC8}" presName="rootComposite1" presStyleCnt="0"/>
      <dgm:spPr/>
    </dgm:pt>
    <dgm:pt modelId="{A50E34AB-6315-4DE0-B5C6-5ED493FD41BE}" type="pres">
      <dgm:prSet presAssocID="{A6CD2DE8-B175-42FF-BD61-2B563F0F5BC8}" presName="rootText1" presStyleLbl="node0" presStyleIdx="1" presStyleCnt="2">
        <dgm:presLayoutVars>
          <dgm:chPref val="3"/>
        </dgm:presLayoutVars>
      </dgm:prSet>
      <dgm:spPr/>
      <dgm:t>
        <a:bodyPr/>
        <a:lstStyle/>
        <a:p>
          <a:endParaRPr lang="es-CL"/>
        </a:p>
      </dgm:t>
    </dgm:pt>
    <dgm:pt modelId="{4DE4F103-72AD-4B3F-9EA7-0E78CC57D379}" type="pres">
      <dgm:prSet presAssocID="{A6CD2DE8-B175-42FF-BD61-2B563F0F5BC8}" presName="rootConnector1" presStyleLbl="node1" presStyleIdx="0" presStyleCnt="0"/>
      <dgm:spPr/>
      <dgm:t>
        <a:bodyPr/>
        <a:lstStyle/>
        <a:p>
          <a:endParaRPr lang="es-CL"/>
        </a:p>
      </dgm:t>
    </dgm:pt>
    <dgm:pt modelId="{72B9D723-2F35-419D-B740-8A49F5559362}" type="pres">
      <dgm:prSet presAssocID="{A6CD2DE8-B175-42FF-BD61-2B563F0F5BC8}" presName="hierChild2" presStyleCnt="0"/>
      <dgm:spPr/>
    </dgm:pt>
    <dgm:pt modelId="{0810ABB8-5C39-4787-AD92-E6A11C1CC760}" type="pres">
      <dgm:prSet presAssocID="{A6CD2DE8-B175-42FF-BD61-2B563F0F5BC8}" presName="hierChild3" presStyleCnt="0"/>
      <dgm:spPr/>
    </dgm:pt>
  </dgm:ptLst>
  <dgm:cxnLst>
    <dgm:cxn modelId="{F211F832-34CA-45FC-BF3E-7B120D93A7CB}" type="presOf" srcId="{A6CD2DE8-B175-42FF-BD61-2B563F0F5BC8}" destId="{A50E34AB-6315-4DE0-B5C6-5ED493FD41BE}" srcOrd="0" destOrd="0" presId="urn:microsoft.com/office/officeart/2005/8/layout/orgChart1"/>
    <dgm:cxn modelId="{E8C06A00-4F8A-4798-89EB-F849469536DE}" type="presOf" srcId="{0BB282F1-9A78-4909-A7C8-2250E4BA2A2B}" destId="{0895493C-D909-43DA-8219-11966AC0C225}" srcOrd="1" destOrd="0" presId="urn:microsoft.com/office/officeart/2005/8/layout/orgChart1"/>
    <dgm:cxn modelId="{CB0916B2-DEC6-4B7A-B33B-9DD3535351F8}" type="presOf" srcId="{A6CD2DE8-B175-42FF-BD61-2B563F0F5BC8}" destId="{4DE4F103-72AD-4B3F-9EA7-0E78CC57D379}" srcOrd="1" destOrd="0" presId="urn:microsoft.com/office/officeart/2005/8/layout/orgChart1"/>
    <dgm:cxn modelId="{FD48AAD1-3CA9-4F5F-91A7-D9425C13224A}" srcId="{AB1D2498-DD5B-4B8A-B0EE-FD16481B7103}" destId="{0BB282F1-9A78-4909-A7C8-2250E4BA2A2B}" srcOrd="0" destOrd="0" parTransId="{4A8C778A-BF01-4313-B5D0-D4BF62BFF17B}" sibTransId="{99B90845-663A-45B1-8E03-E396397124B0}"/>
    <dgm:cxn modelId="{DF97EFF2-7E75-4412-AD44-947F3965A25B}" srcId="{AB1D2498-DD5B-4B8A-B0EE-FD16481B7103}" destId="{A6CD2DE8-B175-42FF-BD61-2B563F0F5BC8}" srcOrd="1" destOrd="0" parTransId="{78479643-B2A1-434A-94FC-A4A234CE8A3B}" sibTransId="{C4ED3A7F-D93F-4A98-B6DF-BED915527EB0}"/>
    <dgm:cxn modelId="{3257FAED-EE19-4AC2-BA9D-32DF3F423414}" type="presOf" srcId="{0BB282F1-9A78-4909-A7C8-2250E4BA2A2B}" destId="{583CBD0A-CDFC-4E44-B9D4-7620A518D821}" srcOrd="0" destOrd="0" presId="urn:microsoft.com/office/officeart/2005/8/layout/orgChart1"/>
    <dgm:cxn modelId="{9A1C6D85-4313-456A-ACBF-B107E3C6970E}" type="presOf" srcId="{AB1D2498-DD5B-4B8A-B0EE-FD16481B7103}" destId="{F08CCD9A-9952-43C7-94F4-0DADBD5A9E55}" srcOrd="0" destOrd="0" presId="urn:microsoft.com/office/officeart/2005/8/layout/orgChart1"/>
    <dgm:cxn modelId="{E0C59759-C343-4F51-9937-C9B695D55DF9}" type="presParOf" srcId="{F08CCD9A-9952-43C7-94F4-0DADBD5A9E55}" destId="{C7DECE73-2E97-41B6-9131-9327667D3E6D}" srcOrd="0" destOrd="0" presId="urn:microsoft.com/office/officeart/2005/8/layout/orgChart1"/>
    <dgm:cxn modelId="{46E719F5-D277-40CC-85B7-1FF389484A0E}" type="presParOf" srcId="{C7DECE73-2E97-41B6-9131-9327667D3E6D}" destId="{121082AB-4550-4F13-8E6F-E37A8476CE02}" srcOrd="0" destOrd="0" presId="urn:microsoft.com/office/officeart/2005/8/layout/orgChart1"/>
    <dgm:cxn modelId="{DBFD2B1D-ACE8-43C7-B102-569540FD507C}" type="presParOf" srcId="{121082AB-4550-4F13-8E6F-E37A8476CE02}" destId="{583CBD0A-CDFC-4E44-B9D4-7620A518D821}" srcOrd="0" destOrd="0" presId="urn:microsoft.com/office/officeart/2005/8/layout/orgChart1"/>
    <dgm:cxn modelId="{B2A28CFD-AF8A-41E0-8AB4-B8089448C7AA}" type="presParOf" srcId="{121082AB-4550-4F13-8E6F-E37A8476CE02}" destId="{0895493C-D909-43DA-8219-11966AC0C225}" srcOrd="1" destOrd="0" presId="urn:microsoft.com/office/officeart/2005/8/layout/orgChart1"/>
    <dgm:cxn modelId="{0691930A-793F-4BCC-A8A9-B1132DB3034B}" type="presParOf" srcId="{C7DECE73-2E97-41B6-9131-9327667D3E6D}" destId="{40BD2005-BF89-4061-B8D9-ED5570F94FEE}" srcOrd="1" destOrd="0" presId="urn:microsoft.com/office/officeart/2005/8/layout/orgChart1"/>
    <dgm:cxn modelId="{1CD04555-BF12-44DD-8832-712A70DF2A55}" type="presParOf" srcId="{C7DECE73-2E97-41B6-9131-9327667D3E6D}" destId="{8CE8F793-84CD-4D2C-92AB-AA242DB22D61}" srcOrd="2" destOrd="0" presId="urn:microsoft.com/office/officeart/2005/8/layout/orgChart1"/>
    <dgm:cxn modelId="{F42347EB-A1A0-468B-BF5F-4B5270B72ABC}" type="presParOf" srcId="{F08CCD9A-9952-43C7-94F4-0DADBD5A9E55}" destId="{DAA4CD24-78C6-402D-8CB7-3D35D692D7AA}" srcOrd="1" destOrd="0" presId="urn:microsoft.com/office/officeart/2005/8/layout/orgChart1"/>
    <dgm:cxn modelId="{F043F445-F403-4982-9309-E1657B81F0B8}" type="presParOf" srcId="{DAA4CD24-78C6-402D-8CB7-3D35D692D7AA}" destId="{03BE23C0-21B2-4A0C-A211-27EA03877B02}" srcOrd="0" destOrd="0" presId="urn:microsoft.com/office/officeart/2005/8/layout/orgChart1"/>
    <dgm:cxn modelId="{E617FBFB-7E88-43A8-B4F8-2E9118115153}" type="presParOf" srcId="{03BE23C0-21B2-4A0C-A211-27EA03877B02}" destId="{A50E34AB-6315-4DE0-B5C6-5ED493FD41BE}" srcOrd="0" destOrd="0" presId="urn:microsoft.com/office/officeart/2005/8/layout/orgChart1"/>
    <dgm:cxn modelId="{6131429C-4903-4958-88BE-3CBF619A2667}" type="presParOf" srcId="{03BE23C0-21B2-4A0C-A211-27EA03877B02}" destId="{4DE4F103-72AD-4B3F-9EA7-0E78CC57D379}" srcOrd="1" destOrd="0" presId="urn:microsoft.com/office/officeart/2005/8/layout/orgChart1"/>
    <dgm:cxn modelId="{2E8A4877-DEF0-4C4C-994B-65C550A46D2A}" type="presParOf" srcId="{DAA4CD24-78C6-402D-8CB7-3D35D692D7AA}" destId="{72B9D723-2F35-419D-B740-8A49F5559362}" srcOrd="1" destOrd="0" presId="urn:microsoft.com/office/officeart/2005/8/layout/orgChart1"/>
    <dgm:cxn modelId="{8D5812F4-D4B5-4D90-A870-E71E01729ED1}" type="presParOf" srcId="{DAA4CD24-78C6-402D-8CB7-3D35D692D7AA}" destId="{0810ABB8-5C39-4787-AD92-E6A11C1CC760}" srcOrd="2" destOrd="0" presId="urn:microsoft.com/office/officeart/2005/8/layout/orgChart1"/>
  </dgm:cxnLst>
  <dgm:bg/>
  <dgm:whole/>
  <dgm:extLst>
    <a:ext uri="http://schemas.microsoft.com/office/drawing/2008/diagram">
      <dsp:dataModelExt xmlns=""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0D53302-B0D7-430A-AF83-13D1FD2A6609}" type="doc">
      <dgm:prSet loTypeId="urn:microsoft.com/office/officeart/2005/8/layout/orgChart1" loCatId="hierarchy" qsTypeId="urn:microsoft.com/office/officeart/2005/8/quickstyle/simple1" qsCatId="simple" csTypeId="urn:microsoft.com/office/officeart/2005/8/colors/accent3_1" csCatId="accent3" phldr="1"/>
      <dgm:spPr/>
      <dgm:t>
        <a:bodyPr/>
        <a:lstStyle/>
        <a:p>
          <a:endParaRPr lang="es-CL"/>
        </a:p>
      </dgm:t>
    </dgm:pt>
    <dgm:pt modelId="{F517A012-F8A9-47A7-8C1E-B2C5988BC6AD}">
      <dgm:prSet/>
      <dgm:spPr/>
      <dgm:t>
        <a:bodyPr/>
        <a:lstStyle/>
        <a:p>
          <a:pPr rtl="0"/>
          <a:r>
            <a:rPr lang="es-ES" b="0" baseline="0" smtClean="0"/>
            <a:t>CONCEPCIÓN ABSOLUTA</a:t>
          </a:r>
          <a:endParaRPr lang="es-CL"/>
        </a:p>
      </dgm:t>
    </dgm:pt>
    <dgm:pt modelId="{DF01DC34-A6F7-441B-9D25-12083DA141F4}" type="parTrans" cxnId="{8EBD3290-F554-46A9-BC0A-C83BC4AB17BD}">
      <dgm:prSet/>
      <dgm:spPr/>
      <dgm:t>
        <a:bodyPr/>
        <a:lstStyle/>
        <a:p>
          <a:endParaRPr lang="es-CL"/>
        </a:p>
      </dgm:t>
    </dgm:pt>
    <dgm:pt modelId="{D1B82074-096C-4044-A7EB-835BCFB80FDD}" type="sibTrans" cxnId="{8EBD3290-F554-46A9-BC0A-C83BC4AB17BD}">
      <dgm:prSet/>
      <dgm:spPr/>
      <dgm:t>
        <a:bodyPr/>
        <a:lstStyle/>
        <a:p>
          <a:endParaRPr lang="es-CL"/>
        </a:p>
      </dgm:t>
    </dgm:pt>
    <dgm:pt modelId="{9A204CF0-9928-4920-8527-8743D980DE23}">
      <dgm:prSet/>
      <dgm:spPr/>
      <dgm:t>
        <a:bodyPr/>
        <a:lstStyle/>
        <a:p>
          <a:pPr rtl="0"/>
          <a:r>
            <a:rPr lang="es-ES" b="0" baseline="0" smtClean="0"/>
            <a:t>RETRIBUCIÓN</a:t>
          </a:r>
          <a:endParaRPr lang="es-CL"/>
        </a:p>
      </dgm:t>
    </dgm:pt>
    <dgm:pt modelId="{3F06E4B4-622C-4E9D-B002-9A2766FC34E2}" type="parTrans" cxnId="{79BEFA13-7B49-48F7-AB1F-00A663E7E991}">
      <dgm:prSet/>
      <dgm:spPr/>
      <dgm:t>
        <a:bodyPr/>
        <a:lstStyle/>
        <a:p>
          <a:endParaRPr lang="es-CL"/>
        </a:p>
      </dgm:t>
    </dgm:pt>
    <dgm:pt modelId="{D979A9BD-D683-49C3-9E68-5E4EB885BA97}" type="sibTrans" cxnId="{79BEFA13-7B49-48F7-AB1F-00A663E7E991}">
      <dgm:prSet/>
      <dgm:spPr/>
      <dgm:t>
        <a:bodyPr/>
        <a:lstStyle/>
        <a:p>
          <a:endParaRPr lang="es-CL"/>
        </a:p>
      </dgm:t>
    </dgm:pt>
    <dgm:pt modelId="{8F1CC727-33C0-4F5D-9919-44C87F5505CE}">
      <dgm:prSet/>
      <dgm:spPr/>
      <dgm:t>
        <a:bodyPr/>
        <a:lstStyle/>
        <a:p>
          <a:pPr rtl="0"/>
          <a:r>
            <a:rPr lang="es-ES" b="0" baseline="0" smtClean="0"/>
            <a:t>CONCEPCIONES RELATIVAS</a:t>
          </a:r>
          <a:endParaRPr lang="es-CL"/>
        </a:p>
      </dgm:t>
    </dgm:pt>
    <dgm:pt modelId="{F85F0C2D-E043-4DB0-864F-62B124C131F3}" type="parTrans" cxnId="{5A9AAF2C-5A42-496E-BB27-61DB18EE9578}">
      <dgm:prSet/>
      <dgm:spPr/>
      <dgm:t>
        <a:bodyPr/>
        <a:lstStyle/>
        <a:p>
          <a:endParaRPr lang="es-CL"/>
        </a:p>
      </dgm:t>
    </dgm:pt>
    <dgm:pt modelId="{A0245A3A-7E47-4104-AE61-085D4D15C90C}" type="sibTrans" cxnId="{5A9AAF2C-5A42-496E-BB27-61DB18EE9578}">
      <dgm:prSet/>
      <dgm:spPr/>
      <dgm:t>
        <a:bodyPr/>
        <a:lstStyle/>
        <a:p>
          <a:endParaRPr lang="es-CL"/>
        </a:p>
      </dgm:t>
    </dgm:pt>
    <dgm:pt modelId="{D21BFE3D-31CC-40E3-92FE-3B12A91452CE}">
      <dgm:prSet/>
      <dgm:spPr/>
      <dgm:t>
        <a:bodyPr/>
        <a:lstStyle/>
        <a:p>
          <a:pPr rtl="0"/>
          <a:r>
            <a:rPr lang="es-ES" b="0" baseline="0" dirty="0" smtClean="0"/>
            <a:t>PREVENCIÓN GENERAL (POSITIVA Y NEGATIVA)</a:t>
          </a:r>
          <a:endParaRPr lang="es-CL" dirty="0"/>
        </a:p>
      </dgm:t>
    </dgm:pt>
    <dgm:pt modelId="{33B2F802-0A2E-4065-AE7E-D115D4D3AE6A}" type="parTrans" cxnId="{8E6C0754-B3E7-43A3-B02C-C20242FDC141}">
      <dgm:prSet/>
      <dgm:spPr/>
      <dgm:t>
        <a:bodyPr/>
        <a:lstStyle/>
        <a:p>
          <a:endParaRPr lang="es-CL"/>
        </a:p>
      </dgm:t>
    </dgm:pt>
    <dgm:pt modelId="{963E6C0D-EA63-4B77-B892-F5CAB47CA5F0}" type="sibTrans" cxnId="{8E6C0754-B3E7-43A3-B02C-C20242FDC141}">
      <dgm:prSet/>
      <dgm:spPr/>
      <dgm:t>
        <a:bodyPr/>
        <a:lstStyle/>
        <a:p>
          <a:endParaRPr lang="es-CL"/>
        </a:p>
      </dgm:t>
    </dgm:pt>
    <dgm:pt modelId="{122E2906-7271-44A1-B442-BEBF6E7034DE}">
      <dgm:prSet/>
      <dgm:spPr/>
      <dgm:t>
        <a:bodyPr/>
        <a:lstStyle/>
        <a:p>
          <a:pPr rtl="0"/>
          <a:r>
            <a:rPr lang="es-ES" b="0" baseline="0" smtClean="0"/>
            <a:t>PREVENCIÓN ESPECIAL</a:t>
          </a:r>
          <a:endParaRPr lang="es-CL"/>
        </a:p>
      </dgm:t>
    </dgm:pt>
    <dgm:pt modelId="{ADFEEACA-855E-4865-A2DD-B59C932E5D17}" type="parTrans" cxnId="{47C734F3-EAA1-4B38-91D3-1ED404BB821E}">
      <dgm:prSet/>
      <dgm:spPr/>
      <dgm:t>
        <a:bodyPr/>
        <a:lstStyle/>
        <a:p>
          <a:endParaRPr lang="es-CL"/>
        </a:p>
      </dgm:t>
    </dgm:pt>
    <dgm:pt modelId="{9774E84F-3588-440E-8B1B-AF573ED5DF62}" type="sibTrans" cxnId="{47C734F3-EAA1-4B38-91D3-1ED404BB821E}">
      <dgm:prSet/>
      <dgm:spPr/>
      <dgm:t>
        <a:bodyPr/>
        <a:lstStyle/>
        <a:p>
          <a:endParaRPr lang="es-CL"/>
        </a:p>
      </dgm:t>
    </dgm:pt>
    <dgm:pt modelId="{13FB1A61-B7A5-43C8-9BBF-CFF42B4E603D}" type="pres">
      <dgm:prSet presAssocID="{00D53302-B0D7-430A-AF83-13D1FD2A6609}" presName="hierChild1" presStyleCnt="0">
        <dgm:presLayoutVars>
          <dgm:orgChart val="1"/>
          <dgm:chPref val="1"/>
          <dgm:dir/>
          <dgm:animOne val="branch"/>
          <dgm:animLvl val="lvl"/>
          <dgm:resizeHandles/>
        </dgm:presLayoutVars>
      </dgm:prSet>
      <dgm:spPr/>
      <dgm:t>
        <a:bodyPr/>
        <a:lstStyle/>
        <a:p>
          <a:endParaRPr lang="es-CL"/>
        </a:p>
      </dgm:t>
    </dgm:pt>
    <dgm:pt modelId="{B34CD5A9-26D0-4734-AF08-BD0BA09FDD8E}" type="pres">
      <dgm:prSet presAssocID="{F517A012-F8A9-47A7-8C1E-B2C5988BC6AD}" presName="hierRoot1" presStyleCnt="0">
        <dgm:presLayoutVars>
          <dgm:hierBranch val="init"/>
        </dgm:presLayoutVars>
      </dgm:prSet>
      <dgm:spPr/>
    </dgm:pt>
    <dgm:pt modelId="{924A16E8-7696-412E-871C-7360E86954C1}" type="pres">
      <dgm:prSet presAssocID="{F517A012-F8A9-47A7-8C1E-B2C5988BC6AD}" presName="rootComposite1" presStyleCnt="0"/>
      <dgm:spPr/>
    </dgm:pt>
    <dgm:pt modelId="{A800F85C-A03D-4AE2-85E4-CDC49954B258}" type="pres">
      <dgm:prSet presAssocID="{F517A012-F8A9-47A7-8C1E-B2C5988BC6AD}" presName="rootText1" presStyleLbl="node0" presStyleIdx="0" presStyleCnt="2">
        <dgm:presLayoutVars>
          <dgm:chPref val="3"/>
        </dgm:presLayoutVars>
      </dgm:prSet>
      <dgm:spPr/>
      <dgm:t>
        <a:bodyPr/>
        <a:lstStyle/>
        <a:p>
          <a:endParaRPr lang="es-CL"/>
        </a:p>
      </dgm:t>
    </dgm:pt>
    <dgm:pt modelId="{825B9A8E-9250-43E3-AD4A-2B1390E8E27D}" type="pres">
      <dgm:prSet presAssocID="{F517A012-F8A9-47A7-8C1E-B2C5988BC6AD}" presName="rootConnector1" presStyleLbl="node1" presStyleIdx="0" presStyleCnt="0"/>
      <dgm:spPr/>
      <dgm:t>
        <a:bodyPr/>
        <a:lstStyle/>
        <a:p>
          <a:endParaRPr lang="es-CL"/>
        </a:p>
      </dgm:t>
    </dgm:pt>
    <dgm:pt modelId="{E0B903E7-DB30-443A-87E8-96AF84415B6D}" type="pres">
      <dgm:prSet presAssocID="{F517A012-F8A9-47A7-8C1E-B2C5988BC6AD}" presName="hierChild2" presStyleCnt="0"/>
      <dgm:spPr/>
    </dgm:pt>
    <dgm:pt modelId="{F791DE22-ABF4-4D87-92C4-E7A7B1F07ACD}" type="pres">
      <dgm:prSet presAssocID="{3F06E4B4-622C-4E9D-B002-9A2766FC34E2}" presName="Name37" presStyleLbl="parChTrans1D2" presStyleIdx="0" presStyleCnt="3"/>
      <dgm:spPr/>
      <dgm:t>
        <a:bodyPr/>
        <a:lstStyle/>
        <a:p>
          <a:endParaRPr lang="es-CL"/>
        </a:p>
      </dgm:t>
    </dgm:pt>
    <dgm:pt modelId="{4C4FF8C9-2D0A-4329-A232-C41CA0BA80E2}" type="pres">
      <dgm:prSet presAssocID="{9A204CF0-9928-4920-8527-8743D980DE23}" presName="hierRoot2" presStyleCnt="0">
        <dgm:presLayoutVars>
          <dgm:hierBranch val="init"/>
        </dgm:presLayoutVars>
      </dgm:prSet>
      <dgm:spPr/>
    </dgm:pt>
    <dgm:pt modelId="{EB3DB20B-157A-4102-BE15-522B02E49FC2}" type="pres">
      <dgm:prSet presAssocID="{9A204CF0-9928-4920-8527-8743D980DE23}" presName="rootComposite" presStyleCnt="0"/>
      <dgm:spPr/>
    </dgm:pt>
    <dgm:pt modelId="{8707395B-C0D4-45CE-95F7-A208D51D1835}" type="pres">
      <dgm:prSet presAssocID="{9A204CF0-9928-4920-8527-8743D980DE23}" presName="rootText" presStyleLbl="node2" presStyleIdx="0" presStyleCnt="3">
        <dgm:presLayoutVars>
          <dgm:chPref val="3"/>
        </dgm:presLayoutVars>
      </dgm:prSet>
      <dgm:spPr/>
      <dgm:t>
        <a:bodyPr/>
        <a:lstStyle/>
        <a:p>
          <a:endParaRPr lang="es-CL"/>
        </a:p>
      </dgm:t>
    </dgm:pt>
    <dgm:pt modelId="{5B47C329-31C3-470B-AEDA-F90DD57A7145}" type="pres">
      <dgm:prSet presAssocID="{9A204CF0-9928-4920-8527-8743D980DE23}" presName="rootConnector" presStyleLbl="node2" presStyleIdx="0" presStyleCnt="3"/>
      <dgm:spPr/>
      <dgm:t>
        <a:bodyPr/>
        <a:lstStyle/>
        <a:p>
          <a:endParaRPr lang="es-CL"/>
        </a:p>
      </dgm:t>
    </dgm:pt>
    <dgm:pt modelId="{9A6F61AA-F880-4B15-A29E-210A23900155}" type="pres">
      <dgm:prSet presAssocID="{9A204CF0-9928-4920-8527-8743D980DE23}" presName="hierChild4" presStyleCnt="0"/>
      <dgm:spPr/>
    </dgm:pt>
    <dgm:pt modelId="{262EE7FA-9FA5-4682-9BBD-334D42D64FFB}" type="pres">
      <dgm:prSet presAssocID="{9A204CF0-9928-4920-8527-8743D980DE23}" presName="hierChild5" presStyleCnt="0"/>
      <dgm:spPr/>
    </dgm:pt>
    <dgm:pt modelId="{9D3A32A9-7FA7-4AB4-830C-89D9472BAD8A}" type="pres">
      <dgm:prSet presAssocID="{F517A012-F8A9-47A7-8C1E-B2C5988BC6AD}" presName="hierChild3" presStyleCnt="0"/>
      <dgm:spPr/>
    </dgm:pt>
    <dgm:pt modelId="{DB63C5E9-3042-4229-906B-8E2311E07279}" type="pres">
      <dgm:prSet presAssocID="{8F1CC727-33C0-4F5D-9919-44C87F5505CE}" presName="hierRoot1" presStyleCnt="0">
        <dgm:presLayoutVars>
          <dgm:hierBranch val="init"/>
        </dgm:presLayoutVars>
      </dgm:prSet>
      <dgm:spPr/>
    </dgm:pt>
    <dgm:pt modelId="{5FF0FF11-EEC9-47E3-A193-67E6FC682B8A}" type="pres">
      <dgm:prSet presAssocID="{8F1CC727-33C0-4F5D-9919-44C87F5505CE}" presName="rootComposite1" presStyleCnt="0"/>
      <dgm:spPr/>
    </dgm:pt>
    <dgm:pt modelId="{8BB0FA7E-A8F9-4CE8-A0EA-11FC648FD298}" type="pres">
      <dgm:prSet presAssocID="{8F1CC727-33C0-4F5D-9919-44C87F5505CE}" presName="rootText1" presStyleLbl="node0" presStyleIdx="1" presStyleCnt="2">
        <dgm:presLayoutVars>
          <dgm:chPref val="3"/>
        </dgm:presLayoutVars>
      </dgm:prSet>
      <dgm:spPr/>
      <dgm:t>
        <a:bodyPr/>
        <a:lstStyle/>
        <a:p>
          <a:endParaRPr lang="es-CL"/>
        </a:p>
      </dgm:t>
    </dgm:pt>
    <dgm:pt modelId="{7B15117F-1920-4EF1-8BEF-05D0870F67F3}" type="pres">
      <dgm:prSet presAssocID="{8F1CC727-33C0-4F5D-9919-44C87F5505CE}" presName="rootConnector1" presStyleLbl="node1" presStyleIdx="0" presStyleCnt="0"/>
      <dgm:spPr/>
      <dgm:t>
        <a:bodyPr/>
        <a:lstStyle/>
        <a:p>
          <a:endParaRPr lang="es-CL"/>
        </a:p>
      </dgm:t>
    </dgm:pt>
    <dgm:pt modelId="{37CE76C3-049A-40A0-83EC-188DFF323009}" type="pres">
      <dgm:prSet presAssocID="{8F1CC727-33C0-4F5D-9919-44C87F5505CE}" presName="hierChild2" presStyleCnt="0"/>
      <dgm:spPr/>
    </dgm:pt>
    <dgm:pt modelId="{DDD855EE-0532-411B-999D-A54C443C8CAC}" type="pres">
      <dgm:prSet presAssocID="{33B2F802-0A2E-4065-AE7E-D115D4D3AE6A}" presName="Name37" presStyleLbl="parChTrans1D2" presStyleIdx="1" presStyleCnt="3"/>
      <dgm:spPr/>
      <dgm:t>
        <a:bodyPr/>
        <a:lstStyle/>
        <a:p>
          <a:endParaRPr lang="es-CL"/>
        </a:p>
      </dgm:t>
    </dgm:pt>
    <dgm:pt modelId="{7762A833-5956-4431-865E-2C0302EE3491}" type="pres">
      <dgm:prSet presAssocID="{D21BFE3D-31CC-40E3-92FE-3B12A91452CE}" presName="hierRoot2" presStyleCnt="0">
        <dgm:presLayoutVars>
          <dgm:hierBranch val="init"/>
        </dgm:presLayoutVars>
      </dgm:prSet>
      <dgm:spPr/>
    </dgm:pt>
    <dgm:pt modelId="{4ED6E10F-47F7-49E5-AE08-D5A1FF1F9C5E}" type="pres">
      <dgm:prSet presAssocID="{D21BFE3D-31CC-40E3-92FE-3B12A91452CE}" presName="rootComposite" presStyleCnt="0"/>
      <dgm:spPr/>
    </dgm:pt>
    <dgm:pt modelId="{46557960-B6A7-42A4-887C-441E76904F0E}" type="pres">
      <dgm:prSet presAssocID="{D21BFE3D-31CC-40E3-92FE-3B12A91452CE}" presName="rootText" presStyleLbl="node2" presStyleIdx="1" presStyleCnt="3">
        <dgm:presLayoutVars>
          <dgm:chPref val="3"/>
        </dgm:presLayoutVars>
      </dgm:prSet>
      <dgm:spPr/>
      <dgm:t>
        <a:bodyPr/>
        <a:lstStyle/>
        <a:p>
          <a:endParaRPr lang="es-CL"/>
        </a:p>
      </dgm:t>
    </dgm:pt>
    <dgm:pt modelId="{3BCE5E27-A911-4119-BCF3-9109919899FD}" type="pres">
      <dgm:prSet presAssocID="{D21BFE3D-31CC-40E3-92FE-3B12A91452CE}" presName="rootConnector" presStyleLbl="node2" presStyleIdx="1" presStyleCnt="3"/>
      <dgm:spPr/>
      <dgm:t>
        <a:bodyPr/>
        <a:lstStyle/>
        <a:p>
          <a:endParaRPr lang="es-CL"/>
        </a:p>
      </dgm:t>
    </dgm:pt>
    <dgm:pt modelId="{0303A78E-6F8E-4258-AC26-BA5302EA63DD}" type="pres">
      <dgm:prSet presAssocID="{D21BFE3D-31CC-40E3-92FE-3B12A91452CE}" presName="hierChild4" presStyleCnt="0"/>
      <dgm:spPr/>
    </dgm:pt>
    <dgm:pt modelId="{51FAA718-39A8-416A-BF41-D9DA7FB15840}" type="pres">
      <dgm:prSet presAssocID="{D21BFE3D-31CC-40E3-92FE-3B12A91452CE}" presName="hierChild5" presStyleCnt="0"/>
      <dgm:spPr/>
    </dgm:pt>
    <dgm:pt modelId="{04C0F7B8-F2D6-4F1C-BC5C-B649C0746DCF}" type="pres">
      <dgm:prSet presAssocID="{ADFEEACA-855E-4865-A2DD-B59C932E5D17}" presName="Name37" presStyleLbl="parChTrans1D2" presStyleIdx="2" presStyleCnt="3"/>
      <dgm:spPr/>
      <dgm:t>
        <a:bodyPr/>
        <a:lstStyle/>
        <a:p>
          <a:endParaRPr lang="es-CL"/>
        </a:p>
      </dgm:t>
    </dgm:pt>
    <dgm:pt modelId="{05E41D48-2F8A-4D9A-A3CE-AD8F76BB79B1}" type="pres">
      <dgm:prSet presAssocID="{122E2906-7271-44A1-B442-BEBF6E7034DE}" presName="hierRoot2" presStyleCnt="0">
        <dgm:presLayoutVars>
          <dgm:hierBranch val="init"/>
        </dgm:presLayoutVars>
      </dgm:prSet>
      <dgm:spPr/>
    </dgm:pt>
    <dgm:pt modelId="{BCADC5ED-D6EE-411B-A4ED-AA7F3D63E6C1}" type="pres">
      <dgm:prSet presAssocID="{122E2906-7271-44A1-B442-BEBF6E7034DE}" presName="rootComposite" presStyleCnt="0"/>
      <dgm:spPr/>
    </dgm:pt>
    <dgm:pt modelId="{6040FEC3-8F13-4DFF-AB15-8C309F57068B}" type="pres">
      <dgm:prSet presAssocID="{122E2906-7271-44A1-B442-BEBF6E7034DE}" presName="rootText" presStyleLbl="node2" presStyleIdx="2" presStyleCnt="3">
        <dgm:presLayoutVars>
          <dgm:chPref val="3"/>
        </dgm:presLayoutVars>
      </dgm:prSet>
      <dgm:spPr/>
      <dgm:t>
        <a:bodyPr/>
        <a:lstStyle/>
        <a:p>
          <a:endParaRPr lang="es-CL"/>
        </a:p>
      </dgm:t>
    </dgm:pt>
    <dgm:pt modelId="{018C9047-6924-498C-92C8-05DA34280FA7}" type="pres">
      <dgm:prSet presAssocID="{122E2906-7271-44A1-B442-BEBF6E7034DE}" presName="rootConnector" presStyleLbl="node2" presStyleIdx="2" presStyleCnt="3"/>
      <dgm:spPr/>
      <dgm:t>
        <a:bodyPr/>
        <a:lstStyle/>
        <a:p>
          <a:endParaRPr lang="es-CL"/>
        </a:p>
      </dgm:t>
    </dgm:pt>
    <dgm:pt modelId="{EA7A55EC-1CA0-4367-84B4-BDFDA622A140}" type="pres">
      <dgm:prSet presAssocID="{122E2906-7271-44A1-B442-BEBF6E7034DE}" presName="hierChild4" presStyleCnt="0"/>
      <dgm:spPr/>
    </dgm:pt>
    <dgm:pt modelId="{BEFF465E-6627-4C80-8B07-CD17F976F52A}" type="pres">
      <dgm:prSet presAssocID="{122E2906-7271-44A1-B442-BEBF6E7034DE}" presName="hierChild5" presStyleCnt="0"/>
      <dgm:spPr/>
    </dgm:pt>
    <dgm:pt modelId="{74FB19DC-8DCC-4285-9E06-5432ECD87A75}" type="pres">
      <dgm:prSet presAssocID="{8F1CC727-33C0-4F5D-9919-44C87F5505CE}" presName="hierChild3" presStyleCnt="0"/>
      <dgm:spPr/>
    </dgm:pt>
  </dgm:ptLst>
  <dgm:cxnLst>
    <dgm:cxn modelId="{F64254F5-A1DB-46FB-A639-1F6195CB1D11}" type="presOf" srcId="{D21BFE3D-31CC-40E3-92FE-3B12A91452CE}" destId="{3BCE5E27-A911-4119-BCF3-9109919899FD}" srcOrd="1" destOrd="0" presId="urn:microsoft.com/office/officeart/2005/8/layout/orgChart1"/>
    <dgm:cxn modelId="{47C734F3-EAA1-4B38-91D3-1ED404BB821E}" srcId="{8F1CC727-33C0-4F5D-9919-44C87F5505CE}" destId="{122E2906-7271-44A1-B442-BEBF6E7034DE}" srcOrd="1" destOrd="0" parTransId="{ADFEEACA-855E-4865-A2DD-B59C932E5D17}" sibTransId="{9774E84F-3588-440E-8B1B-AF573ED5DF62}"/>
    <dgm:cxn modelId="{3A1C2BC0-ABEA-47F2-AB8C-9C64C2924479}" type="presOf" srcId="{9A204CF0-9928-4920-8527-8743D980DE23}" destId="{8707395B-C0D4-45CE-95F7-A208D51D1835}" srcOrd="0" destOrd="0" presId="urn:microsoft.com/office/officeart/2005/8/layout/orgChart1"/>
    <dgm:cxn modelId="{D35B47EE-169A-4584-A4BE-21DCA7445EEA}" type="presOf" srcId="{00D53302-B0D7-430A-AF83-13D1FD2A6609}" destId="{13FB1A61-B7A5-43C8-9BBF-CFF42B4E603D}" srcOrd="0" destOrd="0" presId="urn:microsoft.com/office/officeart/2005/8/layout/orgChart1"/>
    <dgm:cxn modelId="{8E6C0754-B3E7-43A3-B02C-C20242FDC141}" srcId="{8F1CC727-33C0-4F5D-9919-44C87F5505CE}" destId="{D21BFE3D-31CC-40E3-92FE-3B12A91452CE}" srcOrd="0" destOrd="0" parTransId="{33B2F802-0A2E-4065-AE7E-D115D4D3AE6A}" sibTransId="{963E6C0D-EA63-4B77-B892-F5CAB47CA5F0}"/>
    <dgm:cxn modelId="{F3D8E4CA-158B-4341-8FF4-B13D6D3A2FFA}" type="presOf" srcId="{122E2906-7271-44A1-B442-BEBF6E7034DE}" destId="{6040FEC3-8F13-4DFF-AB15-8C309F57068B}" srcOrd="0" destOrd="0" presId="urn:microsoft.com/office/officeart/2005/8/layout/orgChart1"/>
    <dgm:cxn modelId="{2CB91E6C-E70D-4047-BB52-C809F9CE6D20}" type="presOf" srcId="{F517A012-F8A9-47A7-8C1E-B2C5988BC6AD}" destId="{825B9A8E-9250-43E3-AD4A-2B1390E8E27D}" srcOrd="1" destOrd="0" presId="urn:microsoft.com/office/officeart/2005/8/layout/orgChart1"/>
    <dgm:cxn modelId="{10A5512D-6B83-43BA-ACC1-1823CBE19F67}" type="presOf" srcId="{33B2F802-0A2E-4065-AE7E-D115D4D3AE6A}" destId="{DDD855EE-0532-411B-999D-A54C443C8CAC}" srcOrd="0" destOrd="0" presId="urn:microsoft.com/office/officeart/2005/8/layout/orgChart1"/>
    <dgm:cxn modelId="{E6A9F0E0-C550-4080-815E-CCDB17B1B82A}" type="presOf" srcId="{8F1CC727-33C0-4F5D-9919-44C87F5505CE}" destId="{8BB0FA7E-A8F9-4CE8-A0EA-11FC648FD298}" srcOrd="0" destOrd="0" presId="urn:microsoft.com/office/officeart/2005/8/layout/orgChart1"/>
    <dgm:cxn modelId="{ECB535FD-18E7-4607-B2D7-7EE8A3DC7362}" type="presOf" srcId="{8F1CC727-33C0-4F5D-9919-44C87F5505CE}" destId="{7B15117F-1920-4EF1-8BEF-05D0870F67F3}" srcOrd="1" destOrd="0" presId="urn:microsoft.com/office/officeart/2005/8/layout/orgChart1"/>
    <dgm:cxn modelId="{69F67E25-B9D5-4B55-9E4B-7B9B38F92173}" type="presOf" srcId="{F517A012-F8A9-47A7-8C1E-B2C5988BC6AD}" destId="{A800F85C-A03D-4AE2-85E4-CDC49954B258}" srcOrd="0" destOrd="0" presId="urn:microsoft.com/office/officeart/2005/8/layout/orgChart1"/>
    <dgm:cxn modelId="{807E1BB9-269F-4B02-B624-A4486A567975}" type="presOf" srcId="{3F06E4B4-622C-4E9D-B002-9A2766FC34E2}" destId="{F791DE22-ABF4-4D87-92C4-E7A7B1F07ACD}" srcOrd="0" destOrd="0" presId="urn:microsoft.com/office/officeart/2005/8/layout/orgChart1"/>
    <dgm:cxn modelId="{5A9AAF2C-5A42-496E-BB27-61DB18EE9578}" srcId="{00D53302-B0D7-430A-AF83-13D1FD2A6609}" destId="{8F1CC727-33C0-4F5D-9919-44C87F5505CE}" srcOrd="1" destOrd="0" parTransId="{F85F0C2D-E043-4DB0-864F-62B124C131F3}" sibTransId="{A0245A3A-7E47-4104-AE61-085D4D15C90C}"/>
    <dgm:cxn modelId="{9F587A0F-F9E4-45E9-9CBC-FBF9919B6833}" type="presOf" srcId="{ADFEEACA-855E-4865-A2DD-B59C932E5D17}" destId="{04C0F7B8-F2D6-4F1C-BC5C-B649C0746DCF}" srcOrd="0" destOrd="0" presId="urn:microsoft.com/office/officeart/2005/8/layout/orgChart1"/>
    <dgm:cxn modelId="{B4F7C1E6-D76D-4457-84A0-0860A95485CE}" type="presOf" srcId="{9A204CF0-9928-4920-8527-8743D980DE23}" destId="{5B47C329-31C3-470B-AEDA-F90DD57A7145}" srcOrd="1" destOrd="0" presId="urn:microsoft.com/office/officeart/2005/8/layout/orgChart1"/>
    <dgm:cxn modelId="{9D309019-9437-4D81-957E-480B45F3045F}" type="presOf" srcId="{122E2906-7271-44A1-B442-BEBF6E7034DE}" destId="{018C9047-6924-498C-92C8-05DA34280FA7}" srcOrd="1" destOrd="0" presId="urn:microsoft.com/office/officeart/2005/8/layout/orgChart1"/>
    <dgm:cxn modelId="{7CD01E74-B025-405B-8283-8F1E49282139}" type="presOf" srcId="{D21BFE3D-31CC-40E3-92FE-3B12A91452CE}" destId="{46557960-B6A7-42A4-887C-441E76904F0E}" srcOrd="0" destOrd="0" presId="urn:microsoft.com/office/officeart/2005/8/layout/orgChart1"/>
    <dgm:cxn modelId="{79BEFA13-7B49-48F7-AB1F-00A663E7E991}" srcId="{F517A012-F8A9-47A7-8C1E-B2C5988BC6AD}" destId="{9A204CF0-9928-4920-8527-8743D980DE23}" srcOrd="0" destOrd="0" parTransId="{3F06E4B4-622C-4E9D-B002-9A2766FC34E2}" sibTransId="{D979A9BD-D683-49C3-9E68-5E4EB885BA97}"/>
    <dgm:cxn modelId="{8EBD3290-F554-46A9-BC0A-C83BC4AB17BD}" srcId="{00D53302-B0D7-430A-AF83-13D1FD2A6609}" destId="{F517A012-F8A9-47A7-8C1E-B2C5988BC6AD}" srcOrd="0" destOrd="0" parTransId="{DF01DC34-A6F7-441B-9D25-12083DA141F4}" sibTransId="{D1B82074-096C-4044-A7EB-835BCFB80FDD}"/>
    <dgm:cxn modelId="{00EA7DCC-A5B8-4BDA-9903-40979AE8C60C}" type="presParOf" srcId="{13FB1A61-B7A5-43C8-9BBF-CFF42B4E603D}" destId="{B34CD5A9-26D0-4734-AF08-BD0BA09FDD8E}" srcOrd="0" destOrd="0" presId="urn:microsoft.com/office/officeart/2005/8/layout/orgChart1"/>
    <dgm:cxn modelId="{34588491-4D02-4935-8737-686EC654419F}" type="presParOf" srcId="{B34CD5A9-26D0-4734-AF08-BD0BA09FDD8E}" destId="{924A16E8-7696-412E-871C-7360E86954C1}" srcOrd="0" destOrd="0" presId="urn:microsoft.com/office/officeart/2005/8/layout/orgChart1"/>
    <dgm:cxn modelId="{4A5DAC3C-F29C-474E-8984-5AE9A9AD3029}" type="presParOf" srcId="{924A16E8-7696-412E-871C-7360E86954C1}" destId="{A800F85C-A03D-4AE2-85E4-CDC49954B258}" srcOrd="0" destOrd="0" presId="urn:microsoft.com/office/officeart/2005/8/layout/orgChart1"/>
    <dgm:cxn modelId="{C0D63CBD-1442-48E8-B7F9-F35027CA6E61}" type="presParOf" srcId="{924A16E8-7696-412E-871C-7360E86954C1}" destId="{825B9A8E-9250-43E3-AD4A-2B1390E8E27D}" srcOrd="1" destOrd="0" presId="urn:microsoft.com/office/officeart/2005/8/layout/orgChart1"/>
    <dgm:cxn modelId="{23613F40-F557-493D-938F-5E023E4F6975}" type="presParOf" srcId="{B34CD5A9-26D0-4734-AF08-BD0BA09FDD8E}" destId="{E0B903E7-DB30-443A-87E8-96AF84415B6D}" srcOrd="1" destOrd="0" presId="urn:microsoft.com/office/officeart/2005/8/layout/orgChart1"/>
    <dgm:cxn modelId="{061DD598-39F8-44BF-A71F-57AF94933495}" type="presParOf" srcId="{E0B903E7-DB30-443A-87E8-96AF84415B6D}" destId="{F791DE22-ABF4-4D87-92C4-E7A7B1F07ACD}" srcOrd="0" destOrd="0" presId="urn:microsoft.com/office/officeart/2005/8/layout/orgChart1"/>
    <dgm:cxn modelId="{6EFC8778-95F2-4617-B4FA-77B9CE4E08C3}" type="presParOf" srcId="{E0B903E7-DB30-443A-87E8-96AF84415B6D}" destId="{4C4FF8C9-2D0A-4329-A232-C41CA0BA80E2}" srcOrd="1" destOrd="0" presId="urn:microsoft.com/office/officeart/2005/8/layout/orgChart1"/>
    <dgm:cxn modelId="{C0583C05-B738-48D6-A68F-55DE798E5170}" type="presParOf" srcId="{4C4FF8C9-2D0A-4329-A232-C41CA0BA80E2}" destId="{EB3DB20B-157A-4102-BE15-522B02E49FC2}" srcOrd="0" destOrd="0" presId="urn:microsoft.com/office/officeart/2005/8/layout/orgChart1"/>
    <dgm:cxn modelId="{04FE54C6-356D-4E04-B433-60A3EEEB715E}" type="presParOf" srcId="{EB3DB20B-157A-4102-BE15-522B02E49FC2}" destId="{8707395B-C0D4-45CE-95F7-A208D51D1835}" srcOrd="0" destOrd="0" presId="urn:microsoft.com/office/officeart/2005/8/layout/orgChart1"/>
    <dgm:cxn modelId="{B9847DAF-2D1E-4823-8C61-9BF536332570}" type="presParOf" srcId="{EB3DB20B-157A-4102-BE15-522B02E49FC2}" destId="{5B47C329-31C3-470B-AEDA-F90DD57A7145}" srcOrd="1" destOrd="0" presId="urn:microsoft.com/office/officeart/2005/8/layout/orgChart1"/>
    <dgm:cxn modelId="{BDB71846-9AE4-45E3-BB76-F5C9F3597691}" type="presParOf" srcId="{4C4FF8C9-2D0A-4329-A232-C41CA0BA80E2}" destId="{9A6F61AA-F880-4B15-A29E-210A23900155}" srcOrd="1" destOrd="0" presId="urn:microsoft.com/office/officeart/2005/8/layout/orgChart1"/>
    <dgm:cxn modelId="{DC27C02D-DB1D-47D0-AED4-160C3D6D4EF5}" type="presParOf" srcId="{4C4FF8C9-2D0A-4329-A232-C41CA0BA80E2}" destId="{262EE7FA-9FA5-4682-9BBD-334D42D64FFB}" srcOrd="2" destOrd="0" presId="urn:microsoft.com/office/officeart/2005/8/layout/orgChart1"/>
    <dgm:cxn modelId="{387FC30C-51FA-4299-BC77-7F4E1E447558}" type="presParOf" srcId="{B34CD5A9-26D0-4734-AF08-BD0BA09FDD8E}" destId="{9D3A32A9-7FA7-4AB4-830C-89D9472BAD8A}" srcOrd="2" destOrd="0" presId="urn:microsoft.com/office/officeart/2005/8/layout/orgChart1"/>
    <dgm:cxn modelId="{33C14784-1EE9-4225-92DF-E669CEAEC2E9}" type="presParOf" srcId="{13FB1A61-B7A5-43C8-9BBF-CFF42B4E603D}" destId="{DB63C5E9-3042-4229-906B-8E2311E07279}" srcOrd="1" destOrd="0" presId="urn:microsoft.com/office/officeart/2005/8/layout/orgChart1"/>
    <dgm:cxn modelId="{3DE1146E-325A-4D07-98A7-1D761288CEB5}" type="presParOf" srcId="{DB63C5E9-3042-4229-906B-8E2311E07279}" destId="{5FF0FF11-EEC9-47E3-A193-67E6FC682B8A}" srcOrd="0" destOrd="0" presId="urn:microsoft.com/office/officeart/2005/8/layout/orgChart1"/>
    <dgm:cxn modelId="{968929B9-65DD-4A30-8827-D870115402F1}" type="presParOf" srcId="{5FF0FF11-EEC9-47E3-A193-67E6FC682B8A}" destId="{8BB0FA7E-A8F9-4CE8-A0EA-11FC648FD298}" srcOrd="0" destOrd="0" presId="urn:microsoft.com/office/officeart/2005/8/layout/orgChart1"/>
    <dgm:cxn modelId="{89639D67-A078-41FE-BF5A-03C061019F08}" type="presParOf" srcId="{5FF0FF11-EEC9-47E3-A193-67E6FC682B8A}" destId="{7B15117F-1920-4EF1-8BEF-05D0870F67F3}" srcOrd="1" destOrd="0" presId="urn:microsoft.com/office/officeart/2005/8/layout/orgChart1"/>
    <dgm:cxn modelId="{32CA1647-441D-47B6-A5AC-2C45B839371A}" type="presParOf" srcId="{DB63C5E9-3042-4229-906B-8E2311E07279}" destId="{37CE76C3-049A-40A0-83EC-188DFF323009}" srcOrd="1" destOrd="0" presId="urn:microsoft.com/office/officeart/2005/8/layout/orgChart1"/>
    <dgm:cxn modelId="{4CB6C659-EBF2-4B0A-9078-0F5467CAA420}" type="presParOf" srcId="{37CE76C3-049A-40A0-83EC-188DFF323009}" destId="{DDD855EE-0532-411B-999D-A54C443C8CAC}" srcOrd="0" destOrd="0" presId="urn:microsoft.com/office/officeart/2005/8/layout/orgChart1"/>
    <dgm:cxn modelId="{04169404-E1B9-451D-A70A-110FA1F8E4C7}" type="presParOf" srcId="{37CE76C3-049A-40A0-83EC-188DFF323009}" destId="{7762A833-5956-4431-865E-2C0302EE3491}" srcOrd="1" destOrd="0" presId="urn:microsoft.com/office/officeart/2005/8/layout/orgChart1"/>
    <dgm:cxn modelId="{8ACCAEC1-6509-43D0-9F9D-05CFACF66D72}" type="presParOf" srcId="{7762A833-5956-4431-865E-2C0302EE3491}" destId="{4ED6E10F-47F7-49E5-AE08-D5A1FF1F9C5E}" srcOrd="0" destOrd="0" presId="urn:microsoft.com/office/officeart/2005/8/layout/orgChart1"/>
    <dgm:cxn modelId="{AAB6DF52-6972-41D2-AC3A-19E4081F51B1}" type="presParOf" srcId="{4ED6E10F-47F7-49E5-AE08-D5A1FF1F9C5E}" destId="{46557960-B6A7-42A4-887C-441E76904F0E}" srcOrd="0" destOrd="0" presId="urn:microsoft.com/office/officeart/2005/8/layout/orgChart1"/>
    <dgm:cxn modelId="{F1D9B8D1-9746-4F16-B91A-70C9358BE3F1}" type="presParOf" srcId="{4ED6E10F-47F7-49E5-AE08-D5A1FF1F9C5E}" destId="{3BCE5E27-A911-4119-BCF3-9109919899FD}" srcOrd="1" destOrd="0" presId="urn:microsoft.com/office/officeart/2005/8/layout/orgChart1"/>
    <dgm:cxn modelId="{A5C3C039-FD2B-4752-B379-E77F4FD4EAAA}" type="presParOf" srcId="{7762A833-5956-4431-865E-2C0302EE3491}" destId="{0303A78E-6F8E-4258-AC26-BA5302EA63DD}" srcOrd="1" destOrd="0" presId="urn:microsoft.com/office/officeart/2005/8/layout/orgChart1"/>
    <dgm:cxn modelId="{1B1D238F-F5BB-4D69-ABB3-63976D4E3F02}" type="presParOf" srcId="{7762A833-5956-4431-865E-2C0302EE3491}" destId="{51FAA718-39A8-416A-BF41-D9DA7FB15840}" srcOrd="2" destOrd="0" presId="urn:microsoft.com/office/officeart/2005/8/layout/orgChart1"/>
    <dgm:cxn modelId="{E4D6F1F1-CDEE-494F-AA0F-1254D6C9D5E7}" type="presParOf" srcId="{37CE76C3-049A-40A0-83EC-188DFF323009}" destId="{04C0F7B8-F2D6-4F1C-BC5C-B649C0746DCF}" srcOrd="2" destOrd="0" presId="urn:microsoft.com/office/officeart/2005/8/layout/orgChart1"/>
    <dgm:cxn modelId="{7372826E-5DEA-4800-9358-C089707CB7E4}" type="presParOf" srcId="{37CE76C3-049A-40A0-83EC-188DFF323009}" destId="{05E41D48-2F8A-4D9A-A3CE-AD8F76BB79B1}" srcOrd="3" destOrd="0" presId="urn:microsoft.com/office/officeart/2005/8/layout/orgChart1"/>
    <dgm:cxn modelId="{E2A70AED-3751-44DF-B93F-3842DE92067C}" type="presParOf" srcId="{05E41D48-2F8A-4D9A-A3CE-AD8F76BB79B1}" destId="{BCADC5ED-D6EE-411B-A4ED-AA7F3D63E6C1}" srcOrd="0" destOrd="0" presId="urn:microsoft.com/office/officeart/2005/8/layout/orgChart1"/>
    <dgm:cxn modelId="{8A83D361-20FA-48A0-BD27-945A7A57A92A}" type="presParOf" srcId="{BCADC5ED-D6EE-411B-A4ED-AA7F3D63E6C1}" destId="{6040FEC3-8F13-4DFF-AB15-8C309F57068B}" srcOrd="0" destOrd="0" presId="urn:microsoft.com/office/officeart/2005/8/layout/orgChart1"/>
    <dgm:cxn modelId="{ED0F6AF4-54A0-4EB8-A5DB-F58227BA1198}" type="presParOf" srcId="{BCADC5ED-D6EE-411B-A4ED-AA7F3D63E6C1}" destId="{018C9047-6924-498C-92C8-05DA34280FA7}" srcOrd="1" destOrd="0" presId="urn:microsoft.com/office/officeart/2005/8/layout/orgChart1"/>
    <dgm:cxn modelId="{1955283C-5EB4-4FF8-BCD2-E24947709B4E}" type="presParOf" srcId="{05E41D48-2F8A-4D9A-A3CE-AD8F76BB79B1}" destId="{EA7A55EC-1CA0-4367-84B4-BDFDA622A140}" srcOrd="1" destOrd="0" presId="urn:microsoft.com/office/officeart/2005/8/layout/orgChart1"/>
    <dgm:cxn modelId="{7B294A4C-8213-4E38-BA4C-82077C872759}" type="presParOf" srcId="{05E41D48-2F8A-4D9A-A3CE-AD8F76BB79B1}" destId="{BEFF465E-6627-4C80-8B07-CD17F976F52A}" srcOrd="2" destOrd="0" presId="urn:microsoft.com/office/officeart/2005/8/layout/orgChart1"/>
    <dgm:cxn modelId="{4F578838-F4BF-4F64-846D-795830F81945}" type="presParOf" srcId="{DB63C5E9-3042-4229-906B-8E2311E07279}" destId="{74FB19DC-8DCC-4285-9E06-5432ECD87A75}" srcOrd="2" destOrd="0" presId="urn:microsoft.com/office/officeart/2005/8/layout/orgChart1"/>
  </dgm:cxnLst>
  <dgm:bg>
    <a:solidFill>
      <a:schemeClr val="accent1">
        <a:lumMod val="50000"/>
      </a:schemeClr>
    </a:solidFill>
  </dgm:bg>
  <dgm:whole/>
  <dgm:extLst>
    <a:ext uri="http://schemas.microsoft.com/office/drawing/2008/diagram">
      <dsp:dataModelExt xmlns=""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C7617AA0-F98F-437D-AE06-A7BAA10C464E}" type="doc">
      <dgm:prSet loTypeId="urn:microsoft.com/office/officeart/2005/8/layout/orgChart1" loCatId="hierarchy" qsTypeId="urn:microsoft.com/office/officeart/2005/8/quickstyle/simple1" qsCatId="simple" csTypeId="urn:microsoft.com/office/officeart/2005/8/colors/colorful5" csCatId="colorful"/>
      <dgm:spPr/>
      <dgm:t>
        <a:bodyPr/>
        <a:lstStyle/>
        <a:p>
          <a:endParaRPr lang="es-CL"/>
        </a:p>
      </dgm:t>
    </dgm:pt>
    <dgm:pt modelId="{E9A1ADCD-4433-4E5A-ABBF-752D5075DC36}">
      <dgm:prSet/>
      <dgm:spPr/>
      <dgm:t>
        <a:bodyPr/>
        <a:lstStyle/>
        <a:p>
          <a:pPr rtl="0"/>
          <a:r>
            <a:rPr lang="es-ES_tradnl" b="1" baseline="0" smtClean="0"/>
            <a:t>Conminación abstracta </a:t>
          </a:r>
          <a:endParaRPr lang="es-CL"/>
        </a:p>
      </dgm:t>
    </dgm:pt>
    <dgm:pt modelId="{5C542C28-D7E5-4B1F-85CC-F7A429A1603B}" type="parTrans" cxnId="{48FE9D4B-256A-417A-A216-30F8B98E887B}">
      <dgm:prSet/>
      <dgm:spPr/>
      <dgm:t>
        <a:bodyPr/>
        <a:lstStyle/>
        <a:p>
          <a:endParaRPr lang="es-CL"/>
        </a:p>
      </dgm:t>
    </dgm:pt>
    <dgm:pt modelId="{911E7BD6-FDD0-4A53-97D3-EF5F35E03B11}" type="sibTrans" cxnId="{48FE9D4B-256A-417A-A216-30F8B98E887B}">
      <dgm:prSet/>
      <dgm:spPr/>
      <dgm:t>
        <a:bodyPr/>
        <a:lstStyle/>
        <a:p>
          <a:endParaRPr lang="es-CL"/>
        </a:p>
      </dgm:t>
    </dgm:pt>
    <dgm:pt modelId="{84A05A16-749C-4C09-996A-2FFAA3B38DB6}">
      <dgm:prSet/>
      <dgm:spPr/>
      <dgm:t>
        <a:bodyPr/>
        <a:lstStyle/>
        <a:p>
          <a:pPr rtl="0"/>
          <a:r>
            <a:rPr lang="es-ES_tradnl" b="0" baseline="0" smtClean="0"/>
            <a:t>Prevención general</a:t>
          </a:r>
          <a:endParaRPr lang="es-CL"/>
        </a:p>
      </dgm:t>
    </dgm:pt>
    <dgm:pt modelId="{D7235BB7-FFFC-48B7-A13B-AFBD3A229646}" type="parTrans" cxnId="{9178E581-DA25-400C-AC63-9845FA2718AD}">
      <dgm:prSet/>
      <dgm:spPr/>
      <dgm:t>
        <a:bodyPr/>
        <a:lstStyle/>
        <a:p>
          <a:endParaRPr lang="es-CL"/>
        </a:p>
      </dgm:t>
    </dgm:pt>
    <dgm:pt modelId="{1906E801-CB79-4A29-82B5-D4BB82788C50}" type="sibTrans" cxnId="{9178E581-DA25-400C-AC63-9845FA2718AD}">
      <dgm:prSet/>
      <dgm:spPr/>
      <dgm:t>
        <a:bodyPr/>
        <a:lstStyle/>
        <a:p>
          <a:endParaRPr lang="es-CL"/>
        </a:p>
      </dgm:t>
    </dgm:pt>
    <dgm:pt modelId="{3DF57211-816B-41B1-AFD9-5C54E0EC0E58}">
      <dgm:prSet/>
      <dgm:spPr/>
      <dgm:t>
        <a:bodyPr/>
        <a:lstStyle/>
        <a:p>
          <a:pPr rtl="0"/>
          <a:r>
            <a:rPr lang="es-ES_tradnl" b="1" baseline="0" smtClean="0"/>
            <a:t>Imposición concreta</a:t>
          </a:r>
          <a:endParaRPr lang="es-CL"/>
        </a:p>
      </dgm:t>
    </dgm:pt>
    <dgm:pt modelId="{06C37455-762C-4B8D-9801-C28EB30D77D9}" type="parTrans" cxnId="{D23F5E47-7645-4352-8BF1-F94A4E21BD90}">
      <dgm:prSet/>
      <dgm:spPr/>
      <dgm:t>
        <a:bodyPr/>
        <a:lstStyle/>
        <a:p>
          <a:endParaRPr lang="es-CL"/>
        </a:p>
      </dgm:t>
    </dgm:pt>
    <dgm:pt modelId="{136CBAA1-DE25-4D10-8247-055D7CB2E23E}" type="sibTrans" cxnId="{D23F5E47-7645-4352-8BF1-F94A4E21BD90}">
      <dgm:prSet/>
      <dgm:spPr/>
      <dgm:t>
        <a:bodyPr/>
        <a:lstStyle/>
        <a:p>
          <a:endParaRPr lang="es-CL"/>
        </a:p>
      </dgm:t>
    </dgm:pt>
    <dgm:pt modelId="{72D55500-24FF-4CF9-9F3F-7A93CABAD5F2}">
      <dgm:prSet/>
      <dgm:spPr/>
      <dgm:t>
        <a:bodyPr/>
        <a:lstStyle/>
        <a:p>
          <a:pPr rtl="0"/>
          <a:r>
            <a:rPr lang="es-ES_tradnl" b="0" baseline="0" smtClean="0"/>
            <a:t>Prevención general + retribución</a:t>
          </a:r>
          <a:endParaRPr lang="es-CL"/>
        </a:p>
      </dgm:t>
    </dgm:pt>
    <dgm:pt modelId="{FC7D6BB2-4710-4B39-8719-D36BC20F6A75}" type="parTrans" cxnId="{53801794-08E5-4E6F-ABB0-57358C7E7663}">
      <dgm:prSet/>
      <dgm:spPr/>
      <dgm:t>
        <a:bodyPr/>
        <a:lstStyle/>
        <a:p>
          <a:endParaRPr lang="es-CL"/>
        </a:p>
      </dgm:t>
    </dgm:pt>
    <dgm:pt modelId="{58AB7A58-2774-4674-9873-78BC95E210D8}" type="sibTrans" cxnId="{53801794-08E5-4E6F-ABB0-57358C7E7663}">
      <dgm:prSet/>
      <dgm:spPr/>
      <dgm:t>
        <a:bodyPr/>
        <a:lstStyle/>
        <a:p>
          <a:endParaRPr lang="es-CL"/>
        </a:p>
      </dgm:t>
    </dgm:pt>
    <dgm:pt modelId="{2A35876F-0F37-4F75-97B8-783B1FB4FD9B}">
      <dgm:prSet/>
      <dgm:spPr/>
      <dgm:t>
        <a:bodyPr/>
        <a:lstStyle/>
        <a:p>
          <a:pPr rtl="0"/>
          <a:r>
            <a:rPr lang="es-ES_tradnl" b="1" baseline="0" smtClean="0"/>
            <a:t>Ejecución</a:t>
          </a:r>
          <a:endParaRPr lang="es-CL"/>
        </a:p>
      </dgm:t>
    </dgm:pt>
    <dgm:pt modelId="{9F897C78-EA91-4D80-8F27-A91914B5A8F2}" type="parTrans" cxnId="{403D5D12-FC30-46EE-9D36-BFBC2816AD30}">
      <dgm:prSet/>
      <dgm:spPr/>
      <dgm:t>
        <a:bodyPr/>
        <a:lstStyle/>
        <a:p>
          <a:endParaRPr lang="es-CL"/>
        </a:p>
      </dgm:t>
    </dgm:pt>
    <dgm:pt modelId="{C0A3B2A0-38A3-4C24-8AE0-0127E632114B}" type="sibTrans" cxnId="{403D5D12-FC30-46EE-9D36-BFBC2816AD30}">
      <dgm:prSet/>
      <dgm:spPr/>
      <dgm:t>
        <a:bodyPr/>
        <a:lstStyle/>
        <a:p>
          <a:endParaRPr lang="es-CL"/>
        </a:p>
      </dgm:t>
    </dgm:pt>
    <dgm:pt modelId="{2CF210BF-BBB1-4061-B4A6-AB1FCCEAF695}">
      <dgm:prSet/>
      <dgm:spPr/>
      <dgm:t>
        <a:bodyPr/>
        <a:lstStyle/>
        <a:p>
          <a:pPr rtl="0"/>
          <a:r>
            <a:rPr lang="es-ES_tradnl" b="0" baseline="0" smtClean="0"/>
            <a:t>Prevención especial</a:t>
          </a:r>
          <a:endParaRPr lang="es-CL"/>
        </a:p>
      </dgm:t>
    </dgm:pt>
    <dgm:pt modelId="{3036C0E3-C01A-4051-A8D6-A33EFED74A06}" type="parTrans" cxnId="{8C56F29A-262F-49BA-BC8F-FC1E7CD9895A}">
      <dgm:prSet/>
      <dgm:spPr/>
      <dgm:t>
        <a:bodyPr/>
        <a:lstStyle/>
        <a:p>
          <a:endParaRPr lang="es-CL"/>
        </a:p>
      </dgm:t>
    </dgm:pt>
    <dgm:pt modelId="{95EE82FE-CBF2-4D95-AB8A-60F53C0D3681}" type="sibTrans" cxnId="{8C56F29A-262F-49BA-BC8F-FC1E7CD9895A}">
      <dgm:prSet/>
      <dgm:spPr/>
      <dgm:t>
        <a:bodyPr/>
        <a:lstStyle/>
        <a:p>
          <a:endParaRPr lang="es-CL"/>
        </a:p>
      </dgm:t>
    </dgm:pt>
    <dgm:pt modelId="{A420F564-5E6B-457C-932F-AD4085C58913}" type="pres">
      <dgm:prSet presAssocID="{C7617AA0-F98F-437D-AE06-A7BAA10C464E}" presName="hierChild1" presStyleCnt="0">
        <dgm:presLayoutVars>
          <dgm:orgChart val="1"/>
          <dgm:chPref val="1"/>
          <dgm:dir/>
          <dgm:animOne val="branch"/>
          <dgm:animLvl val="lvl"/>
          <dgm:resizeHandles/>
        </dgm:presLayoutVars>
      </dgm:prSet>
      <dgm:spPr/>
      <dgm:t>
        <a:bodyPr/>
        <a:lstStyle/>
        <a:p>
          <a:endParaRPr lang="es-CL"/>
        </a:p>
      </dgm:t>
    </dgm:pt>
    <dgm:pt modelId="{9FD3D541-1D77-4795-B878-6B62C27050F9}" type="pres">
      <dgm:prSet presAssocID="{E9A1ADCD-4433-4E5A-ABBF-752D5075DC36}" presName="hierRoot1" presStyleCnt="0">
        <dgm:presLayoutVars>
          <dgm:hierBranch val="init"/>
        </dgm:presLayoutVars>
      </dgm:prSet>
      <dgm:spPr/>
    </dgm:pt>
    <dgm:pt modelId="{4018E4A4-10C5-442C-A43E-CA243F5A67CF}" type="pres">
      <dgm:prSet presAssocID="{E9A1ADCD-4433-4E5A-ABBF-752D5075DC36}" presName="rootComposite1" presStyleCnt="0"/>
      <dgm:spPr/>
    </dgm:pt>
    <dgm:pt modelId="{C57C10E4-CA0F-46D5-B2ED-DF9126B85322}" type="pres">
      <dgm:prSet presAssocID="{E9A1ADCD-4433-4E5A-ABBF-752D5075DC36}" presName="rootText1" presStyleLbl="node0" presStyleIdx="0" presStyleCnt="3">
        <dgm:presLayoutVars>
          <dgm:chPref val="3"/>
        </dgm:presLayoutVars>
      </dgm:prSet>
      <dgm:spPr/>
      <dgm:t>
        <a:bodyPr/>
        <a:lstStyle/>
        <a:p>
          <a:endParaRPr lang="es-CL"/>
        </a:p>
      </dgm:t>
    </dgm:pt>
    <dgm:pt modelId="{8FBBA974-E35F-4227-88C4-C811FA3131C1}" type="pres">
      <dgm:prSet presAssocID="{E9A1ADCD-4433-4E5A-ABBF-752D5075DC36}" presName="rootConnector1" presStyleLbl="node1" presStyleIdx="0" presStyleCnt="0"/>
      <dgm:spPr/>
      <dgm:t>
        <a:bodyPr/>
        <a:lstStyle/>
        <a:p>
          <a:endParaRPr lang="es-CL"/>
        </a:p>
      </dgm:t>
    </dgm:pt>
    <dgm:pt modelId="{5557B2A8-0D06-4384-8677-7F57BE6A7AAA}" type="pres">
      <dgm:prSet presAssocID="{E9A1ADCD-4433-4E5A-ABBF-752D5075DC36}" presName="hierChild2" presStyleCnt="0"/>
      <dgm:spPr/>
    </dgm:pt>
    <dgm:pt modelId="{A1F0B51E-6929-46BC-98C7-6E3029957ACD}" type="pres">
      <dgm:prSet presAssocID="{D7235BB7-FFFC-48B7-A13B-AFBD3A229646}" presName="Name37" presStyleLbl="parChTrans1D2" presStyleIdx="0" presStyleCnt="3"/>
      <dgm:spPr/>
      <dgm:t>
        <a:bodyPr/>
        <a:lstStyle/>
        <a:p>
          <a:endParaRPr lang="es-CL"/>
        </a:p>
      </dgm:t>
    </dgm:pt>
    <dgm:pt modelId="{AB3306B1-1632-4CB1-B6C5-12E151C72CBE}" type="pres">
      <dgm:prSet presAssocID="{84A05A16-749C-4C09-996A-2FFAA3B38DB6}" presName="hierRoot2" presStyleCnt="0">
        <dgm:presLayoutVars>
          <dgm:hierBranch val="init"/>
        </dgm:presLayoutVars>
      </dgm:prSet>
      <dgm:spPr/>
    </dgm:pt>
    <dgm:pt modelId="{0675323E-4225-445C-BBAE-7CD5F3E69FB2}" type="pres">
      <dgm:prSet presAssocID="{84A05A16-749C-4C09-996A-2FFAA3B38DB6}" presName="rootComposite" presStyleCnt="0"/>
      <dgm:spPr/>
    </dgm:pt>
    <dgm:pt modelId="{D9937BE0-1076-4811-BA99-271A1576E46C}" type="pres">
      <dgm:prSet presAssocID="{84A05A16-749C-4C09-996A-2FFAA3B38DB6}" presName="rootText" presStyleLbl="node2" presStyleIdx="0" presStyleCnt="3">
        <dgm:presLayoutVars>
          <dgm:chPref val="3"/>
        </dgm:presLayoutVars>
      </dgm:prSet>
      <dgm:spPr/>
      <dgm:t>
        <a:bodyPr/>
        <a:lstStyle/>
        <a:p>
          <a:endParaRPr lang="es-CL"/>
        </a:p>
      </dgm:t>
    </dgm:pt>
    <dgm:pt modelId="{424C899A-20EF-41DA-BB55-83C94D77D540}" type="pres">
      <dgm:prSet presAssocID="{84A05A16-749C-4C09-996A-2FFAA3B38DB6}" presName="rootConnector" presStyleLbl="node2" presStyleIdx="0" presStyleCnt="3"/>
      <dgm:spPr/>
      <dgm:t>
        <a:bodyPr/>
        <a:lstStyle/>
        <a:p>
          <a:endParaRPr lang="es-CL"/>
        </a:p>
      </dgm:t>
    </dgm:pt>
    <dgm:pt modelId="{685D894F-3715-4D43-9B89-C881C7FE8B98}" type="pres">
      <dgm:prSet presAssocID="{84A05A16-749C-4C09-996A-2FFAA3B38DB6}" presName="hierChild4" presStyleCnt="0"/>
      <dgm:spPr/>
    </dgm:pt>
    <dgm:pt modelId="{AB8CB951-B962-4E77-9584-A6289E951CDD}" type="pres">
      <dgm:prSet presAssocID="{84A05A16-749C-4C09-996A-2FFAA3B38DB6}" presName="hierChild5" presStyleCnt="0"/>
      <dgm:spPr/>
    </dgm:pt>
    <dgm:pt modelId="{D21E9FC1-49D4-49F9-8067-1DA1A4A5306C}" type="pres">
      <dgm:prSet presAssocID="{E9A1ADCD-4433-4E5A-ABBF-752D5075DC36}" presName="hierChild3" presStyleCnt="0"/>
      <dgm:spPr/>
    </dgm:pt>
    <dgm:pt modelId="{0381119F-898C-4A1C-9F37-D0EB8BD3FF32}" type="pres">
      <dgm:prSet presAssocID="{3DF57211-816B-41B1-AFD9-5C54E0EC0E58}" presName="hierRoot1" presStyleCnt="0">
        <dgm:presLayoutVars>
          <dgm:hierBranch val="init"/>
        </dgm:presLayoutVars>
      </dgm:prSet>
      <dgm:spPr/>
    </dgm:pt>
    <dgm:pt modelId="{F4DFA330-8FD2-49C7-9627-F5476AB306E6}" type="pres">
      <dgm:prSet presAssocID="{3DF57211-816B-41B1-AFD9-5C54E0EC0E58}" presName="rootComposite1" presStyleCnt="0"/>
      <dgm:spPr/>
    </dgm:pt>
    <dgm:pt modelId="{2B517FB3-61E9-43AD-BC8C-0EA2EF6B2884}" type="pres">
      <dgm:prSet presAssocID="{3DF57211-816B-41B1-AFD9-5C54E0EC0E58}" presName="rootText1" presStyleLbl="node0" presStyleIdx="1" presStyleCnt="3">
        <dgm:presLayoutVars>
          <dgm:chPref val="3"/>
        </dgm:presLayoutVars>
      </dgm:prSet>
      <dgm:spPr/>
      <dgm:t>
        <a:bodyPr/>
        <a:lstStyle/>
        <a:p>
          <a:endParaRPr lang="es-CL"/>
        </a:p>
      </dgm:t>
    </dgm:pt>
    <dgm:pt modelId="{BFCED2F7-0C75-4AC3-9708-2529EF58A554}" type="pres">
      <dgm:prSet presAssocID="{3DF57211-816B-41B1-AFD9-5C54E0EC0E58}" presName="rootConnector1" presStyleLbl="node1" presStyleIdx="0" presStyleCnt="0"/>
      <dgm:spPr/>
      <dgm:t>
        <a:bodyPr/>
        <a:lstStyle/>
        <a:p>
          <a:endParaRPr lang="es-CL"/>
        </a:p>
      </dgm:t>
    </dgm:pt>
    <dgm:pt modelId="{08E1C15B-3462-4BDE-A0B6-5B97650E7E0B}" type="pres">
      <dgm:prSet presAssocID="{3DF57211-816B-41B1-AFD9-5C54E0EC0E58}" presName="hierChild2" presStyleCnt="0"/>
      <dgm:spPr/>
    </dgm:pt>
    <dgm:pt modelId="{05EBE0F8-6FDA-426B-94D5-82CF30049300}" type="pres">
      <dgm:prSet presAssocID="{FC7D6BB2-4710-4B39-8719-D36BC20F6A75}" presName="Name37" presStyleLbl="parChTrans1D2" presStyleIdx="1" presStyleCnt="3"/>
      <dgm:spPr/>
      <dgm:t>
        <a:bodyPr/>
        <a:lstStyle/>
        <a:p>
          <a:endParaRPr lang="es-CL"/>
        </a:p>
      </dgm:t>
    </dgm:pt>
    <dgm:pt modelId="{A1314127-65F0-4699-B63E-65711C3B24C1}" type="pres">
      <dgm:prSet presAssocID="{72D55500-24FF-4CF9-9F3F-7A93CABAD5F2}" presName="hierRoot2" presStyleCnt="0">
        <dgm:presLayoutVars>
          <dgm:hierBranch val="init"/>
        </dgm:presLayoutVars>
      </dgm:prSet>
      <dgm:spPr/>
    </dgm:pt>
    <dgm:pt modelId="{8CDF0BC0-791B-4DBB-A8C4-F18103A83AAA}" type="pres">
      <dgm:prSet presAssocID="{72D55500-24FF-4CF9-9F3F-7A93CABAD5F2}" presName="rootComposite" presStyleCnt="0"/>
      <dgm:spPr/>
    </dgm:pt>
    <dgm:pt modelId="{3068ECE6-5B28-4572-BD9F-DB8982BAF21D}" type="pres">
      <dgm:prSet presAssocID="{72D55500-24FF-4CF9-9F3F-7A93CABAD5F2}" presName="rootText" presStyleLbl="node2" presStyleIdx="1" presStyleCnt="3">
        <dgm:presLayoutVars>
          <dgm:chPref val="3"/>
        </dgm:presLayoutVars>
      </dgm:prSet>
      <dgm:spPr/>
      <dgm:t>
        <a:bodyPr/>
        <a:lstStyle/>
        <a:p>
          <a:endParaRPr lang="es-CL"/>
        </a:p>
      </dgm:t>
    </dgm:pt>
    <dgm:pt modelId="{5042CC63-324C-4DBA-8F0E-6BB4AF7DD1A6}" type="pres">
      <dgm:prSet presAssocID="{72D55500-24FF-4CF9-9F3F-7A93CABAD5F2}" presName="rootConnector" presStyleLbl="node2" presStyleIdx="1" presStyleCnt="3"/>
      <dgm:spPr/>
      <dgm:t>
        <a:bodyPr/>
        <a:lstStyle/>
        <a:p>
          <a:endParaRPr lang="es-CL"/>
        </a:p>
      </dgm:t>
    </dgm:pt>
    <dgm:pt modelId="{B460C8B7-20E5-47E5-88E5-A5917F4FC9D9}" type="pres">
      <dgm:prSet presAssocID="{72D55500-24FF-4CF9-9F3F-7A93CABAD5F2}" presName="hierChild4" presStyleCnt="0"/>
      <dgm:spPr/>
    </dgm:pt>
    <dgm:pt modelId="{DC903FE0-3896-44B8-A25A-1684237EF9B7}" type="pres">
      <dgm:prSet presAssocID="{72D55500-24FF-4CF9-9F3F-7A93CABAD5F2}" presName="hierChild5" presStyleCnt="0"/>
      <dgm:spPr/>
    </dgm:pt>
    <dgm:pt modelId="{27564A5C-B7DA-4079-9717-9AC3F4CDC129}" type="pres">
      <dgm:prSet presAssocID="{3DF57211-816B-41B1-AFD9-5C54E0EC0E58}" presName="hierChild3" presStyleCnt="0"/>
      <dgm:spPr/>
    </dgm:pt>
    <dgm:pt modelId="{531E3664-3EAA-4A6C-85C1-384F6B8A41A1}" type="pres">
      <dgm:prSet presAssocID="{2A35876F-0F37-4F75-97B8-783B1FB4FD9B}" presName="hierRoot1" presStyleCnt="0">
        <dgm:presLayoutVars>
          <dgm:hierBranch val="init"/>
        </dgm:presLayoutVars>
      </dgm:prSet>
      <dgm:spPr/>
    </dgm:pt>
    <dgm:pt modelId="{4BAA8847-4CA8-4807-9C2B-B911108EF7F3}" type="pres">
      <dgm:prSet presAssocID="{2A35876F-0F37-4F75-97B8-783B1FB4FD9B}" presName="rootComposite1" presStyleCnt="0"/>
      <dgm:spPr/>
    </dgm:pt>
    <dgm:pt modelId="{03C8B77A-A529-4437-A90D-F006B4C67E4E}" type="pres">
      <dgm:prSet presAssocID="{2A35876F-0F37-4F75-97B8-783B1FB4FD9B}" presName="rootText1" presStyleLbl="node0" presStyleIdx="2" presStyleCnt="3">
        <dgm:presLayoutVars>
          <dgm:chPref val="3"/>
        </dgm:presLayoutVars>
      </dgm:prSet>
      <dgm:spPr/>
      <dgm:t>
        <a:bodyPr/>
        <a:lstStyle/>
        <a:p>
          <a:endParaRPr lang="es-CL"/>
        </a:p>
      </dgm:t>
    </dgm:pt>
    <dgm:pt modelId="{57A0D240-B281-4F33-B580-CE05D3715633}" type="pres">
      <dgm:prSet presAssocID="{2A35876F-0F37-4F75-97B8-783B1FB4FD9B}" presName="rootConnector1" presStyleLbl="node1" presStyleIdx="0" presStyleCnt="0"/>
      <dgm:spPr/>
      <dgm:t>
        <a:bodyPr/>
        <a:lstStyle/>
        <a:p>
          <a:endParaRPr lang="es-CL"/>
        </a:p>
      </dgm:t>
    </dgm:pt>
    <dgm:pt modelId="{812EE3E9-05AA-4363-9026-897FF70E1A21}" type="pres">
      <dgm:prSet presAssocID="{2A35876F-0F37-4F75-97B8-783B1FB4FD9B}" presName="hierChild2" presStyleCnt="0"/>
      <dgm:spPr/>
    </dgm:pt>
    <dgm:pt modelId="{46D20B7B-6485-4C7D-B902-675F8FFB2517}" type="pres">
      <dgm:prSet presAssocID="{3036C0E3-C01A-4051-A8D6-A33EFED74A06}" presName="Name37" presStyleLbl="parChTrans1D2" presStyleIdx="2" presStyleCnt="3"/>
      <dgm:spPr/>
      <dgm:t>
        <a:bodyPr/>
        <a:lstStyle/>
        <a:p>
          <a:endParaRPr lang="es-CL"/>
        </a:p>
      </dgm:t>
    </dgm:pt>
    <dgm:pt modelId="{810E8E7E-3159-40F6-9B8B-1934C8E11B7F}" type="pres">
      <dgm:prSet presAssocID="{2CF210BF-BBB1-4061-B4A6-AB1FCCEAF695}" presName="hierRoot2" presStyleCnt="0">
        <dgm:presLayoutVars>
          <dgm:hierBranch val="init"/>
        </dgm:presLayoutVars>
      </dgm:prSet>
      <dgm:spPr/>
    </dgm:pt>
    <dgm:pt modelId="{FE71BAF5-970E-443E-B9BF-D0256231BDE2}" type="pres">
      <dgm:prSet presAssocID="{2CF210BF-BBB1-4061-B4A6-AB1FCCEAF695}" presName="rootComposite" presStyleCnt="0"/>
      <dgm:spPr/>
    </dgm:pt>
    <dgm:pt modelId="{8647FEC4-3229-4DDD-B1B5-D0C4CA657794}" type="pres">
      <dgm:prSet presAssocID="{2CF210BF-BBB1-4061-B4A6-AB1FCCEAF695}" presName="rootText" presStyleLbl="node2" presStyleIdx="2" presStyleCnt="3">
        <dgm:presLayoutVars>
          <dgm:chPref val="3"/>
        </dgm:presLayoutVars>
      </dgm:prSet>
      <dgm:spPr/>
      <dgm:t>
        <a:bodyPr/>
        <a:lstStyle/>
        <a:p>
          <a:endParaRPr lang="es-CL"/>
        </a:p>
      </dgm:t>
    </dgm:pt>
    <dgm:pt modelId="{36FE54E8-C8D1-419C-B1B1-9F70DAE92985}" type="pres">
      <dgm:prSet presAssocID="{2CF210BF-BBB1-4061-B4A6-AB1FCCEAF695}" presName="rootConnector" presStyleLbl="node2" presStyleIdx="2" presStyleCnt="3"/>
      <dgm:spPr/>
      <dgm:t>
        <a:bodyPr/>
        <a:lstStyle/>
        <a:p>
          <a:endParaRPr lang="es-CL"/>
        </a:p>
      </dgm:t>
    </dgm:pt>
    <dgm:pt modelId="{27DCF6CD-3DC0-4665-B750-D37E895E685A}" type="pres">
      <dgm:prSet presAssocID="{2CF210BF-BBB1-4061-B4A6-AB1FCCEAF695}" presName="hierChild4" presStyleCnt="0"/>
      <dgm:spPr/>
    </dgm:pt>
    <dgm:pt modelId="{91E15EBD-251F-416F-A176-8B31C9313B7C}" type="pres">
      <dgm:prSet presAssocID="{2CF210BF-BBB1-4061-B4A6-AB1FCCEAF695}" presName="hierChild5" presStyleCnt="0"/>
      <dgm:spPr/>
    </dgm:pt>
    <dgm:pt modelId="{887FE9F9-C70A-482A-AA57-E5F72331E884}" type="pres">
      <dgm:prSet presAssocID="{2A35876F-0F37-4F75-97B8-783B1FB4FD9B}" presName="hierChild3" presStyleCnt="0"/>
      <dgm:spPr/>
    </dgm:pt>
  </dgm:ptLst>
  <dgm:cxnLst>
    <dgm:cxn modelId="{403D5D12-FC30-46EE-9D36-BFBC2816AD30}" srcId="{C7617AA0-F98F-437D-AE06-A7BAA10C464E}" destId="{2A35876F-0F37-4F75-97B8-783B1FB4FD9B}" srcOrd="2" destOrd="0" parTransId="{9F897C78-EA91-4D80-8F27-A91914B5A8F2}" sibTransId="{C0A3B2A0-38A3-4C24-8AE0-0127E632114B}"/>
    <dgm:cxn modelId="{279D26BF-9726-4F13-A735-BBC3446AE687}" type="presOf" srcId="{2A35876F-0F37-4F75-97B8-783B1FB4FD9B}" destId="{57A0D240-B281-4F33-B580-CE05D3715633}" srcOrd="1" destOrd="0" presId="urn:microsoft.com/office/officeart/2005/8/layout/orgChart1"/>
    <dgm:cxn modelId="{212A67B8-1003-4514-BB5D-8125D01EC769}" type="presOf" srcId="{C7617AA0-F98F-437D-AE06-A7BAA10C464E}" destId="{A420F564-5E6B-457C-932F-AD4085C58913}" srcOrd="0" destOrd="0" presId="urn:microsoft.com/office/officeart/2005/8/layout/orgChart1"/>
    <dgm:cxn modelId="{D23F5E47-7645-4352-8BF1-F94A4E21BD90}" srcId="{C7617AA0-F98F-437D-AE06-A7BAA10C464E}" destId="{3DF57211-816B-41B1-AFD9-5C54E0EC0E58}" srcOrd="1" destOrd="0" parTransId="{06C37455-762C-4B8D-9801-C28EB30D77D9}" sibTransId="{136CBAA1-DE25-4D10-8247-055D7CB2E23E}"/>
    <dgm:cxn modelId="{1F2BC595-ADFA-4A24-ABDD-5F8D61D24404}" type="presOf" srcId="{3DF57211-816B-41B1-AFD9-5C54E0EC0E58}" destId="{BFCED2F7-0C75-4AC3-9708-2529EF58A554}" srcOrd="1" destOrd="0" presId="urn:microsoft.com/office/officeart/2005/8/layout/orgChart1"/>
    <dgm:cxn modelId="{F29C3A1B-6D80-4090-8DB9-A56CDF330A47}" type="presOf" srcId="{3036C0E3-C01A-4051-A8D6-A33EFED74A06}" destId="{46D20B7B-6485-4C7D-B902-675F8FFB2517}" srcOrd="0" destOrd="0" presId="urn:microsoft.com/office/officeart/2005/8/layout/orgChart1"/>
    <dgm:cxn modelId="{00563A1B-0715-4E26-9B73-35F432F16E49}" type="presOf" srcId="{2CF210BF-BBB1-4061-B4A6-AB1FCCEAF695}" destId="{8647FEC4-3229-4DDD-B1B5-D0C4CA657794}" srcOrd="0" destOrd="0" presId="urn:microsoft.com/office/officeart/2005/8/layout/orgChart1"/>
    <dgm:cxn modelId="{8C63213D-E8C9-4C65-924D-C152201E8AF7}" type="presOf" srcId="{E9A1ADCD-4433-4E5A-ABBF-752D5075DC36}" destId="{8FBBA974-E35F-4227-88C4-C811FA3131C1}" srcOrd="1" destOrd="0" presId="urn:microsoft.com/office/officeart/2005/8/layout/orgChart1"/>
    <dgm:cxn modelId="{F9CE076F-8B3F-4423-AA2B-AC3A990E7DD5}" type="presOf" srcId="{FC7D6BB2-4710-4B39-8719-D36BC20F6A75}" destId="{05EBE0F8-6FDA-426B-94D5-82CF30049300}" srcOrd="0" destOrd="0" presId="urn:microsoft.com/office/officeart/2005/8/layout/orgChart1"/>
    <dgm:cxn modelId="{8C56F29A-262F-49BA-BC8F-FC1E7CD9895A}" srcId="{2A35876F-0F37-4F75-97B8-783B1FB4FD9B}" destId="{2CF210BF-BBB1-4061-B4A6-AB1FCCEAF695}" srcOrd="0" destOrd="0" parTransId="{3036C0E3-C01A-4051-A8D6-A33EFED74A06}" sibTransId="{95EE82FE-CBF2-4D95-AB8A-60F53C0D3681}"/>
    <dgm:cxn modelId="{9178E581-DA25-400C-AC63-9845FA2718AD}" srcId="{E9A1ADCD-4433-4E5A-ABBF-752D5075DC36}" destId="{84A05A16-749C-4C09-996A-2FFAA3B38DB6}" srcOrd="0" destOrd="0" parTransId="{D7235BB7-FFFC-48B7-A13B-AFBD3A229646}" sibTransId="{1906E801-CB79-4A29-82B5-D4BB82788C50}"/>
    <dgm:cxn modelId="{8EF192FA-E3D9-4B46-8E58-CDBDF509D9AC}" type="presOf" srcId="{72D55500-24FF-4CF9-9F3F-7A93CABAD5F2}" destId="{5042CC63-324C-4DBA-8F0E-6BB4AF7DD1A6}" srcOrd="1" destOrd="0" presId="urn:microsoft.com/office/officeart/2005/8/layout/orgChart1"/>
    <dgm:cxn modelId="{B7EB964A-3E3C-4825-BA87-B82CD07B27DA}" type="presOf" srcId="{3DF57211-816B-41B1-AFD9-5C54E0EC0E58}" destId="{2B517FB3-61E9-43AD-BC8C-0EA2EF6B2884}" srcOrd="0" destOrd="0" presId="urn:microsoft.com/office/officeart/2005/8/layout/orgChart1"/>
    <dgm:cxn modelId="{716EF0F7-B8E5-42BF-AFDF-C792917C0CEC}" type="presOf" srcId="{E9A1ADCD-4433-4E5A-ABBF-752D5075DC36}" destId="{C57C10E4-CA0F-46D5-B2ED-DF9126B85322}" srcOrd="0" destOrd="0" presId="urn:microsoft.com/office/officeart/2005/8/layout/orgChart1"/>
    <dgm:cxn modelId="{53801794-08E5-4E6F-ABB0-57358C7E7663}" srcId="{3DF57211-816B-41B1-AFD9-5C54E0EC0E58}" destId="{72D55500-24FF-4CF9-9F3F-7A93CABAD5F2}" srcOrd="0" destOrd="0" parTransId="{FC7D6BB2-4710-4B39-8719-D36BC20F6A75}" sibTransId="{58AB7A58-2774-4674-9873-78BC95E210D8}"/>
    <dgm:cxn modelId="{48FE9D4B-256A-417A-A216-30F8B98E887B}" srcId="{C7617AA0-F98F-437D-AE06-A7BAA10C464E}" destId="{E9A1ADCD-4433-4E5A-ABBF-752D5075DC36}" srcOrd="0" destOrd="0" parTransId="{5C542C28-D7E5-4B1F-85CC-F7A429A1603B}" sibTransId="{911E7BD6-FDD0-4A53-97D3-EF5F35E03B11}"/>
    <dgm:cxn modelId="{D985E4C7-C0D3-4AE3-9AF2-BCE9F1672776}" type="presOf" srcId="{72D55500-24FF-4CF9-9F3F-7A93CABAD5F2}" destId="{3068ECE6-5B28-4572-BD9F-DB8982BAF21D}" srcOrd="0" destOrd="0" presId="urn:microsoft.com/office/officeart/2005/8/layout/orgChart1"/>
    <dgm:cxn modelId="{E1E87795-B427-48A5-9B84-8FC4191BFA11}" type="presOf" srcId="{2CF210BF-BBB1-4061-B4A6-AB1FCCEAF695}" destId="{36FE54E8-C8D1-419C-B1B1-9F70DAE92985}" srcOrd="1" destOrd="0" presId="urn:microsoft.com/office/officeart/2005/8/layout/orgChart1"/>
    <dgm:cxn modelId="{BBC9ACA4-6A17-4DEC-8BDC-7E1A5620554B}" type="presOf" srcId="{84A05A16-749C-4C09-996A-2FFAA3B38DB6}" destId="{D9937BE0-1076-4811-BA99-271A1576E46C}" srcOrd="0" destOrd="0" presId="urn:microsoft.com/office/officeart/2005/8/layout/orgChart1"/>
    <dgm:cxn modelId="{551B3FC1-A4C2-4964-AE1B-4BDFCCA4DEDA}" type="presOf" srcId="{2A35876F-0F37-4F75-97B8-783B1FB4FD9B}" destId="{03C8B77A-A529-4437-A90D-F006B4C67E4E}" srcOrd="0" destOrd="0" presId="urn:microsoft.com/office/officeart/2005/8/layout/orgChart1"/>
    <dgm:cxn modelId="{02A00234-5760-4D58-B7CC-2A6E355E0196}" type="presOf" srcId="{D7235BB7-FFFC-48B7-A13B-AFBD3A229646}" destId="{A1F0B51E-6929-46BC-98C7-6E3029957ACD}" srcOrd="0" destOrd="0" presId="urn:microsoft.com/office/officeart/2005/8/layout/orgChart1"/>
    <dgm:cxn modelId="{8B18B4D1-8173-4E1C-B3DD-6A6834585B8A}" type="presOf" srcId="{84A05A16-749C-4C09-996A-2FFAA3B38DB6}" destId="{424C899A-20EF-41DA-BB55-83C94D77D540}" srcOrd="1" destOrd="0" presId="urn:microsoft.com/office/officeart/2005/8/layout/orgChart1"/>
    <dgm:cxn modelId="{40F71FE2-4CF6-4F49-8CC3-4A4E4457177F}" type="presParOf" srcId="{A420F564-5E6B-457C-932F-AD4085C58913}" destId="{9FD3D541-1D77-4795-B878-6B62C27050F9}" srcOrd="0" destOrd="0" presId="urn:microsoft.com/office/officeart/2005/8/layout/orgChart1"/>
    <dgm:cxn modelId="{5FE40B8A-B1D7-44A5-AFD0-B5CA138F224A}" type="presParOf" srcId="{9FD3D541-1D77-4795-B878-6B62C27050F9}" destId="{4018E4A4-10C5-442C-A43E-CA243F5A67CF}" srcOrd="0" destOrd="0" presId="urn:microsoft.com/office/officeart/2005/8/layout/orgChart1"/>
    <dgm:cxn modelId="{BA8D0FCB-6EED-4BC6-AE4C-3FAFBA9ECFA3}" type="presParOf" srcId="{4018E4A4-10C5-442C-A43E-CA243F5A67CF}" destId="{C57C10E4-CA0F-46D5-B2ED-DF9126B85322}" srcOrd="0" destOrd="0" presId="urn:microsoft.com/office/officeart/2005/8/layout/orgChart1"/>
    <dgm:cxn modelId="{93E53A97-24B5-4CFB-BD47-A8CF942A7077}" type="presParOf" srcId="{4018E4A4-10C5-442C-A43E-CA243F5A67CF}" destId="{8FBBA974-E35F-4227-88C4-C811FA3131C1}" srcOrd="1" destOrd="0" presId="urn:microsoft.com/office/officeart/2005/8/layout/orgChart1"/>
    <dgm:cxn modelId="{5C2461C0-3718-417C-B62F-E57B53DB9ADB}" type="presParOf" srcId="{9FD3D541-1D77-4795-B878-6B62C27050F9}" destId="{5557B2A8-0D06-4384-8677-7F57BE6A7AAA}" srcOrd="1" destOrd="0" presId="urn:microsoft.com/office/officeart/2005/8/layout/orgChart1"/>
    <dgm:cxn modelId="{EAB3EA29-2E5E-4CB9-B189-2C1D8BEE7888}" type="presParOf" srcId="{5557B2A8-0D06-4384-8677-7F57BE6A7AAA}" destId="{A1F0B51E-6929-46BC-98C7-6E3029957ACD}" srcOrd="0" destOrd="0" presId="urn:microsoft.com/office/officeart/2005/8/layout/orgChart1"/>
    <dgm:cxn modelId="{FF5F7E45-5374-48AB-AFB9-3AE393537C8A}" type="presParOf" srcId="{5557B2A8-0D06-4384-8677-7F57BE6A7AAA}" destId="{AB3306B1-1632-4CB1-B6C5-12E151C72CBE}" srcOrd="1" destOrd="0" presId="urn:microsoft.com/office/officeart/2005/8/layout/orgChart1"/>
    <dgm:cxn modelId="{96875FC3-8E98-47B3-A27C-94BB39B1A746}" type="presParOf" srcId="{AB3306B1-1632-4CB1-B6C5-12E151C72CBE}" destId="{0675323E-4225-445C-BBAE-7CD5F3E69FB2}" srcOrd="0" destOrd="0" presId="urn:microsoft.com/office/officeart/2005/8/layout/orgChart1"/>
    <dgm:cxn modelId="{BEC56C9F-8489-443B-996B-01487B80E320}" type="presParOf" srcId="{0675323E-4225-445C-BBAE-7CD5F3E69FB2}" destId="{D9937BE0-1076-4811-BA99-271A1576E46C}" srcOrd="0" destOrd="0" presId="urn:microsoft.com/office/officeart/2005/8/layout/orgChart1"/>
    <dgm:cxn modelId="{777AFEAB-3D9D-4731-A2D6-A558187A4E57}" type="presParOf" srcId="{0675323E-4225-445C-BBAE-7CD5F3E69FB2}" destId="{424C899A-20EF-41DA-BB55-83C94D77D540}" srcOrd="1" destOrd="0" presId="urn:microsoft.com/office/officeart/2005/8/layout/orgChart1"/>
    <dgm:cxn modelId="{1C2AA31D-CCD2-4DD0-A752-193D4EA729DC}" type="presParOf" srcId="{AB3306B1-1632-4CB1-B6C5-12E151C72CBE}" destId="{685D894F-3715-4D43-9B89-C881C7FE8B98}" srcOrd="1" destOrd="0" presId="urn:microsoft.com/office/officeart/2005/8/layout/orgChart1"/>
    <dgm:cxn modelId="{75F37584-94BE-49F8-A834-D4F67F2747EA}" type="presParOf" srcId="{AB3306B1-1632-4CB1-B6C5-12E151C72CBE}" destId="{AB8CB951-B962-4E77-9584-A6289E951CDD}" srcOrd="2" destOrd="0" presId="urn:microsoft.com/office/officeart/2005/8/layout/orgChart1"/>
    <dgm:cxn modelId="{26C2FE87-9CFD-4BE2-8E4A-E354B46640CF}" type="presParOf" srcId="{9FD3D541-1D77-4795-B878-6B62C27050F9}" destId="{D21E9FC1-49D4-49F9-8067-1DA1A4A5306C}" srcOrd="2" destOrd="0" presId="urn:microsoft.com/office/officeart/2005/8/layout/orgChart1"/>
    <dgm:cxn modelId="{CD1F6CB8-5CA6-499B-A709-3478C34B170A}" type="presParOf" srcId="{A420F564-5E6B-457C-932F-AD4085C58913}" destId="{0381119F-898C-4A1C-9F37-D0EB8BD3FF32}" srcOrd="1" destOrd="0" presId="urn:microsoft.com/office/officeart/2005/8/layout/orgChart1"/>
    <dgm:cxn modelId="{28D936A8-2239-4E1A-A2A6-A069CA245460}" type="presParOf" srcId="{0381119F-898C-4A1C-9F37-D0EB8BD3FF32}" destId="{F4DFA330-8FD2-49C7-9627-F5476AB306E6}" srcOrd="0" destOrd="0" presId="urn:microsoft.com/office/officeart/2005/8/layout/orgChart1"/>
    <dgm:cxn modelId="{2839246B-8EBA-4075-88BB-96607118825F}" type="presParOf" srcId="{F4DFA330-8FD2-49C7-9627-F5476AB306E6}" destId="{2B517FB3-61E9-43AD-BC8C-0EA2EF6B2884}" srcOrd="0" destOrd="0" presId="urn:microsoft.com/office/officeart/2005/8/layout/orgChart1"/>
    <dgm:cxn modelId="{B94050FD-6FE3-430E-833C-BC5C95430D4D}" type="presParOf" srcId="{F4DFA330-8FD2-49C7-9627-F5476AB306E6}" destId="{BFCED2F7-0C75-4AC3-9708-2529EF58A554}" srcOrd="1" destOrd="0" presId="urn:microsoft.com/office/officeart/2005/8/layout/orgChart1"/>
    <dgm:cxn modelId="{005D816E-C68F-4CF4-8E9F-FC5968F1E4D4}" type="presParOf" srcId="{0381119F-898C-4A1C-9F37-D0EB8BD3FF32}" destId="{08E1C15B-3462-4BDE-A0B6-5B97650E7E0B}" srcOrd="1" destOrd="0" presId="urn:microsoft.com/office/officeart/2005/8/layout/orgChart1"/>
    <dgm:cxn modelId="{3B14C8DB-D6CC-46DC-91ED-D7DE29B01F01}" type="presParOf" srcId="{08E1C15B-3462-4BDE-A0B6-5B97650E7E0B}" destId="{05EBE0F8-6FDA-426B-94D5-82CF30049300}" srcOrd="0" destOrd="0" presId="urn:microsoft.com/office/officeart/2005/8/layout/orgChart1"/>
    <dgm:cxn modelId="{91E46DFA-AAD5-4C43-AAAB-B9C3D7642506}" type="presParOf" srcId="{08E1C15B-3462-4BDE-A0B6-5B97650E7E0B}" destId="{A1314127-65F0-4699-B63E-65711C3B24C1}" srcOrd="1" destOrd="0" presId="urn:microsoft.com/office/officeart/2005/8/layout/orgChart1"/>
    <dgm:cxn modelId="{D117A052-3C33-4126-B678-A7BDB1DA5B88}" type="presParOf" srcId="{A1314127-65F0-4699-B63E-65711C3B24C1}" destId="{8CDF0BC0-791B-4DBB-A8C4-F18103A83AAA}" srcOrd="0" destOrd="0" presId="urn:microsoft.com/office/officeart/2005/8/layout/orgChart1"/>
    <dgm:cxn modelId="{58A3CA82-E5AA-4734-8FF4-42677798AB18}" type="presParOf" srcId="{8CDF0BC0-791B-4DBB-A8C4-F18103A83AAA}" destId="{3068ECE6-5B28-4572-BD9F-DB8982BAF21D}" srcOrd="0" destOrd="0" presId="urn:microsoft.com/office/officeart/2005/8/layout/orgChart1"/>
    <dgm:cxn modelId="{6B83A0F1-15C0-4AEF-814E-B7BAF15AD584}" type="presParOf" srcId="{8CDF0BC0-791B-4DBB-A8C4-F18103A83AAA}" destId="{5042CC63-324C-4DBA-8F0E-6BB4AF7DD1A6}" srcOrd="1" destOrd="0" presId="urn:microsoft.com/office/officeart/2005/8/layout/orgChart1"/>
    <dgm:cxn modelId="{EE7FABA2-0200-474C-AF64-971DAC1E74C4}" type="presParOf" srcId="{A1314127-65F0-4699-B63E-65711C3B24C1}" destId="{B460C8B7-20E5-47E5-88E5-A5917F4FC9D9}" srcOrd="1" destOrd="0" presId="urn:microsoft.com/office/officeart/2005/8/layout/orgChart1"/>
    <dgm:cxn modelId="{966A1B06-DE45-4183-9EBE-C515DE857452}" type="presParOf" srcId="{A1314127-65F0-4699-B63E-65711C3B24C1}" destId="{DC903FE0-3896-44B8-A25A-1684237EF9B7}" srcOrd="2" destOrd="0" presId="urn:microsoft.com/office/officeart/2005/8/layout/orgChart1"/>
    <dgm:cxn modelId="{6555BBB5-E98E-490E-9CF4-3E58219F4108}" type="presParOf" srcId="{0381119F-898C-4A1C-9F37-D0EB8BD3FF32}" destId="{27564A5C-B7DA-4079-9717-9AC3F4CDC129}" srcOrd="2" destOrd="0" presId="urn:microsoft.com/office/officeart/2005/8/layout/orgChart1"/>
    <dgm:cxn modelId="{489AEAF8-D956-423E-91B5-899594C9C558}" type="presParOf" srcId="{A420F564-5E6B-457C-932F-AD4085C58913}" destId="{531E3664-3EAA-4A6C-85C1-384F6B8A41A1}" srcOrd="2" destOrd="0" presId="urn:microsoft.com/office/officeart/2005/8/layout/orgChart1"/>
    <dgm:cxn modelId="{761FB62D-F7E3-402C-9983-0598031873BE}" type="presParOf" srcId="{531E3664-3EAA-4A6C-85C1-384F6B8A41A1}" destId="{4BAA8847-4CA8-4807-9C2B-B911108EF7F3}" srcOrd="0" destOrd="0" presId="urn:microsoft.com/office/officeart/2005/8/layout/orgChart1"/>
    <dgm:cxn modelId="{B51700BB-1A58-4E03-A097-0FDCE09237D9}" type="presParOf" srcId="{4BAA8847-4CA8-4807-9C2B-B911108EF7F3}" destId="{03C8B77A-A529-4437-A90D-F006B4C67E4E}" srcOrd="0" destOrd="0" presId="urn:microsoft.com/office/officeart/2005/8/layout/orgChart1"/>
    <dgm:cxn modelId="{24CBB6FD-B49E-49C6-A811-F68AE9858069}" type="presParOf" srcId="{4BAA8847-4CA8-4807-9C2B-B911108EF7F3}" destId="{57A0D240-B281-4F33-B580-CE05D3715633}" srcOrd="1" destOrd="0" presId="urn:microsoft.com/office/officeart/2005/8/layout/orgChart1"/>
    <dgm:cxn modelId="{7ED5C714-3BEC-4903-BF58-9BE8A3BE39C9}" type="presParOf" srcId="{531E3664-3EAA-4A6C-85C1-384F6B8A41A1}" destId="{812EE3E9-05AA-4363-9026-897FF70E1A21}" srcOrd="1" destOrd="0" presId="urn:microsoft.com/office/officeart/2005/8/layout/orgChart1"/>
    <dgm:cxn modelId="{6B8035B9-13F6-412A-A1D2-81DDD61E6DDE}" type="presParOf" srcId="{812EE3E9-05AA-4363-9026-897FF70E1A21}" destId="{46D20B7B-6485-4C7D-B902-675F8FFB2517}" srcOrd="0" destOrd="0" presId="urn:microsoft.com/office/officeart/2005/8/layout/orgChart1"/>
    <dgm:cxn modelId="{4A8EC888-CA13-423F-86B9-0B17B502A1FB}" type="presParOf" srcId="{812EE3E9-05AA-4363-9026-897FF70E1A21}" destId="{810E8E7E-3159-40F6-9B8B-1934C8E11B7F}" srcOrd="1" destOrd="0" presId="urn:microsoft.com/office/officeart/2005/8/layout/orgChart1"/>
    <dgm:cxn modelId="{F4573425-82E1-4527-BDE1-FD775C6ECF19}" type="presParOf" srcId="{810E8E7E-3159-40F6-9B8B-1934C8E11B7F}" destId="{FE71BAF5-970E-443E-B9BF-D0256231BDE2}" srcOrd="0" destOrd="0" presId="urn:microsoft.com/office/officeart/2005/8/layout/orgChart1"/>
    <dgm:cxn modelId="{2DFB9FB8-22F1-4347-9A04-6B9B161622F8}" type="presParOf" srcId="{FE71BAF5-970E-443E-B9BF-D0256231BDE2}" destId="{8647FEC4-3229-4DDD-B1B5-D0C4CA657794}" srcOrd="0" destOrd="0" presId="urn:microsoft.com/office/officeart/2005/8/layout/orgChart1"/>
    <dgm:cxn modelId="{CE0054E8-AE28-49E6-863C-314F68A69D88}" type="presParOf" srcId="{FE71BAF5-970E-443E-B9BF-D0256231BDE2}" destId="{36FE54E8-C8D1-419C-B1B1-9F70DAE92985}" srcOrd="1" destOrd="0" presId="urn:microsoft.com/office/officeart/2005/8/layout/orgChart1"/>
    <dgm:cxn modelId="{87F8993F-1024-48C6-8F75-1B5CD44A66B3}" type="presParOf" srcId="{810E8E7E-3159-40F6-9B8B-1934C8E11B7F}" destId="{27DCF6CD-3DC0-4665-B750-D37E895E685A}" srcOrd="1" destOrd="0" presId="urn:microsoft.com/office/officeart/2005/8/layout/orgChart1"/>
    <dgm:cxn modelId="{47BA0559-EA73-44CA-A339-1B5CC5E13965}" type="presParOf" srcId="{810E8E7E-3159-40F6-9B8B-1934C8E11B7F}" destId="{91E15EBD-251F-416F-A176-8B31C9313B7C}" srcOrd="2" destOrd="0" presId="urn:microsoft.com/office/officeart/2005/8/layout/orgChart1"/>
    <dgm:cxn modelId="{53FF4BF8-7AFE-442A-8809-BC5E71605903}" type="presParOf" srcId="{531E3664-3EAA-4A6C-85C1-384F6B8A41A1}" destId="{887FE9F9-C70A-482A-AA57-E5F72331E884}" srcOrd="2" destOrd="0" presId="urn:microsoft.com/office/officeart/2005/8/layout/orgChart1"/>
  </dgm:cxnLst>
  <dgm:bg/>
  <dgm:whole/>
  <dgm:extLst>
    <a:ext uri="http://schemas.microsoft.com/office/drawing/2008/diagram">
      <dsp:dataModelExt xmlns=""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A9507BB8-1F12-46C1-843B-7A07C11D0C03}" type="doc">
      <dgm:prSet loTypeId="urn:microsoft.com/office/officeart/2005/8/layout/process1" loCatId="process" qsTypeId="urn:microsoft.com/office/officeart/2005/8/quickstyle/3d2" qsCatId="3D" csTypeId="urn:microsoft.com/office/officeart/2005/8/colors/accent1_2" csCatId="accent1" phldr="1"/>
      <dgm:spPr/>
      <dgm:t>
        <a:bodyPr/>
        <a:lstStyle/>
        <a:p>
          <a:endParaRPr lang="es-CL"/>
        </a:p>
      </dgm:t>
    </dgm:pt>
    <dgm:pt modelId="{B6D19A36-F873-4558-89C0-816FFB4E81E4}">
      <dgm:prSet/>
      <dgm:spPr>
        <a:xfrm>
          <a:off x="5124283" y="25691"/>
          <a:ext cx="3658976" cy="2195386"/>
        </a:xfrm>
        <a:prstGeom prst="roundRect">
          <a:avLst>
            <a:gd name="adj" fmla="val 10000"/>
          </a:avLst>
        </a:prstGeom>
        <a:gradFill rotWithShape="0">
          <a:gsLst>
            <a:gs pos="0">
              <a:srgbClr val="6076B4">
                <a:hueOff val="0"/>
                <a:satOff val="0"/>
                <a:lumOff val="0"/>
                <a:alphaOff val="0"/>
                <a:shade val="51000"/>
                <a:satMod val="130000"/>
              </a:srgbClr>
            </a:gs>
            <a:gs pos="80000">
              <a:srgbClr val="6076B4">
                <a:hueOff val="0"/>
                <a:satOff val="0"/>
                <a:lumOff val="0"/>
                <a:alphaOff val="0"/>
                <a:shade val="93000"/>
                <a:satMod val="130000"/>
              </a:srgbClr>
            </a:gs>
            <a:gs pos="100000">
              <a:srgbClr val="6076B4">
                <a:hueOff val="0"/>
                <a:satOff val="0"/>
                <a:lumOff val="0"/>
                <a:alphaOff val="0"/>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gm:spPr>
      <dgm:t>
        <a:bodyPr/>
        <a:lstStyle/>
        <a:p>
          <a:pPr rtl="0"/>
          <a:r>
            <a:rPr lang="es-CL" b="1" dirty="0" smtClean="0">
              <a:solidFill>
                <a:sysClr val="window" lastClr="FFFFFF"/>
              </a:solidFill>
              <a:latin typeface="Palatino Linotype"/>
              <a:ea typeface="+mn-ea"/>
              <a:cs typeface="+mn-cs"/>
            </a:rPr>
            <a:t>EL RÉGIMEN PENITENCIARIO CONSISTIRÁ EN UN TRATAMIENTO CUYA FINALIDAD ESENCIAL SERÁ LA REFORMA Y LA READAPTACIÓN SOCIAL DE LOS PENADOS</a:t>
          </a:r>
          <a:endParaRPr lang="es-CL" dirty="0">
            <a:solidFill>
              <a:sysClr val="window" lastClr="FFFFFF"/>
            </a:solidFill>
            <a:latin typeface="Palatino Linotype"/>
            <a:ea typeface="+mn-ea"/>
            <a:cs typeface="+mn-cs"/>
          </a:endParaRPr>
        </a:p>
      </dgm:t>
    </dgm:pt>
    <dgm:pt modelId="{C6FD6CE9-3FCB-46BD-867F-33BAE8D7B897}" type="parTrans" cxnId="{2552B16D-0F73-484A-97CF-C85491D94C80}">
      <dgm:prSet/>
      <dgm:spPr/>
      <dgm:t>
        <a:bodyPr/>
        <a:lstStyle/>
        <a:p>
          <a:endParaRPr lang="es-CL"/>
        </a:p>
      </dgm:t>
    </dgm:pt>
    <dgm:pt modelId="{FF986E3B-7BB4-4D66-8F85-45161C58045A}" type="sibTrans" cxnId="{2552B16D-0F73-484A-97CF-C85491D94C80}">
      <dgm:prSet/>
      <dgm:spPr/>
      <dgm:t>
        <a:bodyPr/>
        <a:lstStyle/>
        <a:p>
          <a:endParaRPr lang="es-CL"/>
        </a:p>
      </dgm:t>
    </dgm:pt>
    <dgm:pt modelId="{40D5D578-8FF0-44DE-B830-CF6578B208F4}">
      <dgm:prSet/>
      <dgm:spPr>
        <a:xfrm>
          <a:off x="1715" y="25691"/>
          <a:ext cx="3658976" cy="2195386"/>
        </a:xfrm>
        <a:prstGeom prst="roundRect">
          <a:avLst>
            <a:gd name="adj" fmla="val 10000"/>
          </a:avLst>
        </a:prstGeom>
        <a:gradFill rotWithShape="0">
          <a:gsLst>
            <a:gs pos="0">
              <a:srgbClr val="6076B4">
                <a:hueOff val="0"/>
                <a:satOff val="0"/>
                <a:lumOff val="0"/>
                <a:alphaOff val="0"/>
                <a:shade val="51000"/>
                <a:satMod val="130000"/>
              </a:srgbClr>
            </a:gs>
            <a:gs pos="80000">
              <a:srgbClr val="6076B4">
                <a:hueOff val="0"/>
                <a:satOff val="0"/>
                <a:lumOff val="0"/>
                <a:alphaOff val="0"/>
                <a:shade val="93000"/>
                <a:satMod val="130000"/>
              </a:srgbClr>
            </a:gs>
            <a:gs pos="100000">
              <a:srgbClr val="6076B4">
                <a:hueOff val="0"/>
                <a:satOff val="0"/>
                <a:lumOff val="0"/>
                <a:alphaOff val="0"/>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gm:spPr>
      <dgm:t>
        <a:bodyPr/>
        <a:lstStyle/>
        <a:p>
          <a:pPr rtl="0"/>
          <a:r>
            <a:rPr lang="es-CL" b="1" dirty="0" smtClean="0">
              <a:solidFill>
                <a:sysClr val="window" lastClr="FFFFFF"/>
              </a:solidFill>
              <a:latin typeface="Palatino Linotype"/>
              <a:ea typeface="+mn-ea"/>
              <a:cs typeface="+mn-cs"/>
            </a:rPr>
            <a:t>TODA PERSONA PRIVADA DE LIBERTAD SERÁ TRATADA HUMANAMENTE Y CON EL RESPETO DEBIDO A LA DIGNIDAD INHERENTE AL SER HUMANO</a:t>
          </a:r>
          <a:endParaRPr lang="es-CL" dirty="0">
            <a:solidFill>
              <a:sysClr val="window" lastClr="FFFFFF"/>
            </a:solidFill>
            <a:latin typeface="Palatino Linotype"/>
            <a:ea typeface="+mn-ea"/>
            <a:cs typeface="+mn-cs"/>
          </a:endParaRPr>
        </a:p>
      </dgm:t>
    </dgm:pt>
    <dgm:pt modelId="{00762A09-D407-401B-AB2A-77D8A3C73816}" type="sibTrans" cxnId="{4BA0C944-A90D-407E-98DB-3F599795D0A3}">
      <dgm:prSet/>
      <dgm:spPr>
        <a:xfrm>
          <a:off x="4026590" y="669671"/>
          <a:ext cx="775703" cy="907426"/>
        </a:xfrm>
        <a:prstGeom prst="rightArrow">
          <a:avLst>
            <a:gd name="adj1" fmla="val 60000"/>
            <a:gd name="adj2" fmla="val 50000"/>
          </a:avLst>
        </a:prstGeom>
        <a:solidFill>
          <a:srgbClr val="FF0000"/>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70000" extrusionH="63500" prstMaterial="matte">
          <a:bevelT w="25400" h="6350" prst="relaxedInset"/>
          <a:contourClr>
            <a:sysClr val="window" lastClr="FFFFFF"/>
          </a:contourClr>
        </a:sp3d>
      </dgm:spPr>
      <dgm:t>
        <a:bodyPr/>
        <a:lstStyle/>
        <a:p>
          <a:endParaRPr lang="es-CL">
            <a:solidFill>
              <a:sysClr val="window" lastClr="FFFFFF"/>
            </a:solidFill>
            <a:latin typeface="Palatino Linotype"/>
            <a:ea typeface="+mn-ea"/>
            <a:cs typeface="+mn-cs"/>
          </a:endParaRPr>
        </a:p>
      </dgm:t>
    </dgm:pt>
    <dgm:pt modelId="{4275F38A-AC46-429B-A34E-1E6263C894AA}" type="parTrans" cxnId="{4BA0C944-A90D-407E-98DB-3F599795D0A3}">
      <dgm:prSet/>
      <dgm:spPr/>
      <dgm:t>
        <a:bodyPr/>
        <a:lstStyle/>
        <a:p>
          <a:endParaRPr lang="es-CL"/>
        </a:p>
      </dgm:t>
    </dgm:pt>
    <dgm:pt modelId="{6881E7F9-8671-40F2-B259-B93372166B92}" type="pres">
      <dgm:prSet presAssocID="{A9507BB8-1F12-46C1-843B-7A07C11D0C03}" presName="Name0" presStyleCnt="0">
        <dgm:presLayoutVars>
          <dgm:dir/>
          <dgm:resizeHandles val="exact"/>
        </dgm:presLayoutVars>
      </dgm:prSet>
      <dgm:spPr/>
      <dgm:t>
        <a:bodyPr/>
        <a:lstStyle/>
        <a:p>
          <a:endParaRPr lang="es-CL"/>
        </a:p>
      </dgm:t>
    </dgm:pt>
    <dgm:pt modelId="{199F1642-2D9A-468B-9A37-AD156C5E84F8}" type="pres">
      <dgm:prSet presAssocID="{40D5D578-8FF0-44DE-B830-CF6578B208F4}" presName="node" presStyleLbl="node1" presStyleIdx="0" presStyleCnt="2">
        <dgm:presLayoutVars>
          <dgm:bulletEnabled val="1"/>
        </dgm:presLayoutVars>
      </dgm:prSet>
      <dgm:spPr/>
      <dgm:t>
        <a:bodyPr/>
        <a:lstStyle/>
        <a:p>
          <a:endParaRPr lang="es-CL"/>
        </a:p>
      </dgm:t>
    </dgm:pt>
    <dgm:pt modelId="{DEF64C2C-DE26-4E65-9182-B9E667278075}" type="pres">
      <dgm:prSet presAssocID="{00762A09-D407-401B-AB2A-77D8A3C73816}" presName="sibTrans" presStyleLbl="sibTrans2D1" presStyleIdx="0" presStyleCnt="1"/>
      <dgm:spPr/>
      <dgm:t>
        <a:bodyPr/>
        <a:lstStyle/>
        <a:p>
          <a:endParaRPr lang="es-CL"/>
        </a:p>
      </dgm:t>
    </dgm:pt>
    <dgm:pt modelId="{7144C24C-4401-44B5-8A05-251A3AE7F4D0}" type="pres">
      <dgm:prSet presAssocID="{00762A09-D407-401B-AB2A-77D8A3C73816}" presName="connectorText" presStyleLbl="sibTrans2D1" presStyleIdx="0" presStyleCnt="1"/>
      <dgm:spPr/>
      <dgm:t>
        <a:bodyPr/>
        <a:lstStyle/>
        <a:p>
          <a:endParaRPr lang="es-CL"/>
        </a:p>
      </dgm:t>
    </dgm:pt>
    <dgm:pt modelId="{1C7EFAE1-4BFB-4782-B9F9-C0CADD38AD86}" type="pres">
      <dgm:prSet presAssocID="{B6D19A36-F873-4558-89C0-816FFB4E81E4}" presName="node" presStyleLbl="node1" presStyleIdx="1" presStyleCnt="2">
        <dgm:presLayoutVars>
          <dgm:bulletEnabled val="1"/>
        </dgm:presLayoutVars>
      </dgm:prSet>
      <dgm:spPr/>
      <dgm:t>
        <a:bodyPr/>
        <a:lstStyle/>
        <a:p>
          <a:endParaRPr lang="es-CL"/>
        </a:p>
      </dgm:t>
    </dgm:pt>
  </dgm:ptLst>
  <dgm:cxnLst>
    <dgm:cxn modelId="{C8088264-B461-404B-8EF1-ED44912348D3}" type="presOf" srcId="{00762A09-D407-401B-AB2A-77D8A3C73816}" destId="{DEF64C2C-DE26-4E65-9182-B9E667278075}" srcOrd="0" destOrd="0" presId="urn:microsoft.com/office/officeart/2005/8/layout/process1"/>
    <dgm:cxn modelId="{2552B16D-0F73-484A-97CF-C85491D94C80}" srcId="{A9507BB8-1F12-46C1-843B-7A07C11D0C03}" destId="{B6D19A36-F873-4558-89C0-816FFB4E81E4}" srcOrd="1" destOrd="0" parTransId="{C6FD6CE9-3FCB-46BD-867F-33BAE8D7B897}" sibTransId="{FF986E3B-7BB4-4D66-8F85-45161C58045A}"/>
    <dgm:cxn modelId="{03386F81-ED68-4C79-AD25-63DCD0DFF9C7}" type="presOf" srcId="{B6D19A36-F873-4558-89C0-816FFB4E81E4}" destId="{1C7EFAE1-4BFB-4782-B9F9-C0CADD38AD86}" srcOrd="0" destOrd="0" presId="urn:microsoft.com/office/officeart/2005/8/layout/process1"/>
    <dgm:cxn modelId="{6C3BC122-3CB9-43AA-B93F-F0788A44CB86}" type="presOf" srcId="{A9507BB8-1F12-46C1-843B-7A07C11D0C03}" destId="{6881E7F9-8671-40F2-B259-B93372166B92}" srcOrd="0" destOrd="0" presId="urn:microsoft.com/office/officeart/2005/8/layout/process1"/>
    <dgm:cxn modelId="{47307A69-D70E-4475-A21F-D037516DFF06}" type="presOf" srcId="{00762A09-D407-401B-AB2A-77D8A3C73816}" destId="{7144C24C-4401-44B5-8A05-251A3AE7F4D0}" srcOrd="1" destOrd="0" presId="urn:microsoft.com/office/officeart/2005/8/layout/process1"/>
    <dgm:cxn modelId="{4BA0C944-A90D-407E-98DB-3F599795D0A3}" srcId="{A9507BB8-1F12-46C1-843B-7A07C11D0C03}" destId="{40D5D578-8FF0-44DE-B830-CF6578B208F4}" srcOrd="0" destOrd="0" parTransId="{4275F38A-AC46-429B-A34E-1E6263C894AA}" sibTransId="{00762A09-D407-401B-AB2A-77D8A3C73816}"/>
    <dgm:cxn modelId="{A505098D-7E54-434C-AE1F-E59E387B439A}" type="presOf" srcId="{40D5D578-8FF0-44DE-B830-CF6578B208F4}" destId="{199F1642-2D9A-468B-9A37-AD156C5E84F8}" srcOrd="0" destOrd="0" presId="urn:microsoft.com/office/officeart/2005/8/layout/process1"/>
    <dgm:cxn modelId="{BAC9A92B-9339-4A69-9C06-53C3228306EB}" type="presParOf" srcId="{6881E7F9-8671-40F2-B259-B93372166B92}" destId="{199F1642-2D9A-468B-9A37-AD156C5E84F8}" srcOrd="0" destOrd="0" presId="urn:microsoft.com/office/officeart/2005/8/layout/process1"/>
    <dgm:cxn modelId="{E3D89256-2CA3-4C37-9AAE-0CAA3366CAD3}" type="presParOf" srcId="{6881E7F9-8671-40F2-B259-B93372166B92}" destId="{DEF64C2C-DE26-4E65-9182-B9E667278075}" srcOrd="1" destOrd="0" presId="urn:microsoft.com/office/officeart/2005/8/layout/process1"/>
    <dgm:cxn modelId="{07E3F547-0E6A-4DF1-BC7C-9520A775B66F}" type="presParOf" srcId="{DEF64C2C-DE26-4E65-9182-B9E667278075}" destId="{7144C24C-4401-44B5-8A05-251A3AE7F4D0}" srcOrd="0" destOrd="0" presId="urn:microsoft.com/office/officeart/2005/8/layout/process1"/>
    <dgm:cxn modelId="{2040F7AF-FA9D-4D71-A5A6-72E229C3AFBE}" type="presParOf" srcId="{6881E7F9-8671-40F2-B259-B93372166B92}" destId="{1C7EFAE1-4BFB-4782-B9F9-C0CADD38AD86}" srcOrd="2" destOrd="0" presId="urn:microsoft.com/office/officeart/2005/8/layout/process1"/>
  </dgm:cxnLst>
  <dgm:bg/>
  <dgm:whole/>
  <dgm:extLst>
    <a:ext uri="http://schemas.microsoft.com/office/drawing/2008/diagram">
      <dsp:dataModelExt xmlns=""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E38AF826-AB8E-44FF-BD67-98BAF007251B}"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s-CL"/>
        </a:p>
      </dgm:t>
    </dgm:pt>
    <dgm:pt modelId="{1549E447-143A-4D54-A161-71CF2EFC8A0F}">
      <dgm:prSet custT="1"/>
      <dgm:spPr>
        <a:xfrm>
          <a:off x="8220" y="0"/>
          <a:ext cx="8416715" cy="1366817"/>
        </a:xfrm>
        <a:prstGeom prst="roundRect">
          <a:avLst/>
        </a:prstGeom>
        <a:solidFill>
          <a:schemeClr val="tx1">
            <a:lumMod val="75000"/>
            <a:lumOff val="25000"/>
          </a:schemeClr>
        </a:solidFill>
        <a:ln w="28575" cap="flat" cmpd="sng" algn="ctr">
          <a:solidFill>
            <a:sysClr val="window" lastClr="FFFFFF">
              <a:hueOff val="0"/>
              <a:satOff val="0"/>
              <a:lumOff val="0"/>
              <a:alphaOff val="0"/>
            </a:sysClr>
          </a:solidFill>
          <a:prstDash val="solid"/>
        </a:ln>
        <a:effectLst/>
      </dgm:spPr>
      <dgm:t>
        <a:bodyPr/>
        <a:lstStyle/>
        <a:p>
          <a:pPr rtl="0"/>
          <a:r>
            <a:rPr lang="es-CL" sz="2400" dirty="0" smtClean="0">
              <a:solidFill>
                <a:sysClr val="window" lastClr="FFFFFF"/>
              </a:solidFill>
              <a:latin typeface="Palatino Linotype"/>
              <a:ea typeface="+mn-ea"/>
              <a:cs typeface="+mn-cs"/>
            </a:rPr>
            <a:t>Pacto Internacional de Derechos Civiles y Políticos</a:t>
          </a:r>
        </a:p>
        <a:p>
          <a:pPr rtl="0"/>
          <a:r>
            <a:rPr lang="es-CL" sz="1800" dirty="0" smtClean="0">
              <a:solidFill>
                <a:sysClr val="window" lastClr="FFFFFF"/>
              </a:solidFill>
              <a:latin typeface="Palatino Linotype"/>
              <a:ea typeface="+mn-ea"/>
              <a:cs typeface="+mn-cs"/>
            </a:rPr>
            <a:t>Art. 10, </a:t>
          </a:r>
          <a:r>
            <a:rPr lang="es-CL" sz="1800" dirty="0" err="1" smtClean="0">
              <a:solidFill>
                <a:sysClr val="window" lastClr="FFFFFF"/>
              </a:solidFill>
              <a:latin typeface="Palatino Linotype"/>
              <a:ea typeface="+mn-ea"/>
              <a:cs typeface="+mn-cs"/>
            </a:rPr>
            <a:t>N°s</a:t>
          </a:r>
          <a:r>
            <a:rPr lang="es-CL" sz="1800" dirty="0" smtClean="0">
              <a:solidFill>
                <a:sysClr val="window" lastClr="FFFFFF"/>
              </a:solidFill>
              <a:latin typeface="Palatino Linotype"/>
              <a:ea typeface="+mn-ea"/>
              <a:cs typeface="+mn-cs"/>
            </a:rPr>
            <a:t> 1 y 3  </a:t>
          </a:r>
        </a:p>
        <a:p>
          <a:pPr rtl="0"/>
          <a:r>
            <a:rPr lang="es-CL" sz="1900" dirty="0" smtClean="0">
              <a:solidFill>
                <a:sysClr val="window" lastClr="FFFFFF"/>
              </a:solidFill>
              <a:latin typeface="Palatino Linotype"/>
              <a:ea typeface="+mn-ea"/>
              <a:cs typeface="+mn-cs"/>
            </a:rPr>
            <a:t>Entró en vigor el 23 de marzo de 1976 </a:t>
          </a:r>
          <a:endParaRPr lang="es-CL" sz="1900" dirty="0">
            <a:solidFill>
              <a:sysClr val="window" lastClr="FFFFFF"/>
            </a:solidFill>
            <a:latin typeface="Palatino Linotype"/>
            <a:ea typeface="+mn-ea"/>
            <a:cs typeface="+mn-cs"/>
          </a:endParaRPr>
        </a:p>
      </dgm:t>
    </dgm:pt>
    <dgm:pt modelId="{ACF5BC40-68BC-4B15-BEA4-CD9B2A71B982}" type="parTrans" cxnId="{A7666529-A2BC-46EF-A709-55A4FE730DF2}">
      <dgm:prSet/>
      <dgm:spPr/>
      <dgm:t>
        <a:bodyPr/>
        <a:lstStyle/>
        <a:p>
          <a:endParaRPr lang="es-CL"/>
        </a:p>
      </dgm:t>
    </dgm:pt>
    <dgm:pt modelId="{0A1900C3-99D9-49E8-BB01-FA1583554590}" type="sibTrans" cxnId="{A7666529-A2BC-46EF-A709-55A4FE730DF2}">
      <dgm:prSet/>
      <dgm:spPr/>
      <dgm:t>
        <a:bodyPr/>
        <a:lstStyle/>
        <a:p>
          <a:endParaRPr lang="es-CL"/>
        </a:p>
      </dgm:t>
    </dgm:pt>
    <dgm:pt modelId="{22AE816C-C269-4595-BF2B-A9C29B6823B5}" type="pres">
      <dgm:prSet presAssocID="{E38AF826-AB8E-44FF-BD67-98BAF007251B}" presName="Name0" presStyleCnt="0">
        <dgm:presLayoutVars>
          <dgm:dir/>
          <dgm:animLvl val="lvl"/>
          <dgm:resizeHandles val="exact"/>
        </dgm:presLayoutVars>
      </dgm:prSet>
      <dgm:spPr/>
      <dgm:t>
        <a:bodyPr/>
        <a:lstStyle/>
        <a:p>
          <a:endParaRPr lang="es-CL"/>
        </a:p>
      </dgm:t>
    </dgm:pt>
    <dgm:pt modelId="{79C01647-A4DB-4DA9-A561-22714633238B}" type="pres">
      <dgm:prSet presAssocID="{1549E447-143A-4D54-A161-71CF2EFC8A0F}" presName="linNode" presStyleCnt="0"/>
      <dgm:spPr/>
    </dgm:pt>
    <dgm:pt modelId="{7331B834-1638-41F7-A5D0-4B489C9546E6}" type="pres">
      <dgm:prSet presAssocID="{1549E447-143A-4D54-A161-71CF2EFC8A0F}" presName="parentText" presStyleLbl="node1" presStyleIdx="0" presStyleCnt="1" custScaleX="277778" custScaleY="100098" custLinFactNeighborX="2241" custLinFactNeighborY="-49">
        <dgm:presLayoutVars>
          <dgm:chMax val="1"/>
          <dgm:bulletEnabled val="1"/>
        </dgm:presLayoutVars>
      </dgm:prSet>
      <dgm:spPr/>
      <dgm:t>
        <a:bodyPr/>
        <a:lstStyle/>
        <a:p>
          <a:endParaRPr lang="es-CL"/>
        </a:p>
      </dgm:t>
    </dgm:pt>
  </dgm:ptLst>
  <dgm:cxnLst>
    <dgm:cxn modelId="{863B9BA5-5498-4326-AABF-7B3262D440A6}" type="presOf" srcId="{E38AF826-AB8E-44FF-BD67-98BAF007251B}" destId="{22AE816C-C269-4595-BF2B-A9C29B6823B5}" srcOrd="0" destOrd="0" presId="urn:microsoft.com/office/officeart/2005/8/layout/vList5"/>
    <dgm:cxn modelId="{A7666529-A2BC-46EF-A709-55A4FE730DF2}" srcId="{E38AF826-AB8E-44FF-BD67-98BAF007251B}" destId="{1549E447-143A-4D54-A161-71CF2EFC8A0F}" srcOrd="0" destOrd="0" parTransId="{ACF5BC40-68BC-4B15-BEA4-CD9B2A71B982}" sibTransId="{0A1900C3-99D9-49E8-BB01-FA1583554590}"/>
    <dgm:cxn modelId="{64E5ABC0-07CC-4F03-BD6E-0BFE28B9E361}" type="presOf" srcId="{1549E447-143A-4D54-A161-71CF2EFC8A0F}" destId="{7331B834-1638-41F7-A5D0-4B489C9546E6}" srcOrd="0" destOrd="0" presId="urn:microsoft.com/office/officeart/2005/8/layout/vList5"/>
    <dgm:cxn modelId="{AD6F1106-F2E5-468A-9E9F-5D65436B613B}" type="presParOf" srcId="{22AE816C-C269-4595-BF2B-A9C29B6823B5}" destId="{79C01647-A4DB-4DA9-A561-22714633238B}" srcOrd="0" destOrd="0" presId="urn:microsoft.com/office/officeart/2005/8/layout/vList5"/>
    <dgm:cxn modelId="{DF4C6761-84A4-4F8D-A59D-686B56030877}" type="presParOf" srcId="{79C01647-A4DB-4DA9-A561-22714633238B}" destId="{7331B834-1638-41F7-A5D0-4B489C9546E6}" srcOrd="0" destOrd="0" presId="urn:microsoft.com/office/officeart/2005/8/layout/vList5"/>
  </dgm:cxnLst>
  <dgm:bg/>
  <dgm:whole/>
  <dgm:extLst>
    <a:ext uri="http://schemas.microsoft.com/office/drawing/2008/diagram">
      <dsp:dataModelExt xmlns="" xmlns:dsp="http://schemas.microsoft.com/office/drawing/2008/diagram" relId="rId12"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D6B50A05-63F4-4A1A-85BF-36FA3D9D6CFF}" type="doc">
      <dgm:prSet loTypeId="urn:microsoft.com/office/officeart/2005/8/layout/vList2" loCatId="list" qsTypeId="urn:microsoft.com/office/officeart/2005/8/quickstyle/simple1" qsCatId="simple" csTypeId="urn:microsoft.com/office/officeart/2005/8/colors/accent0_3" csCatId="mainScheme" phldr="1"/>
      <dgm:spPr/>
      <dgm:t>
        <a:bodyPr/>
        <a:lstStyle/>
        <a:p>
          <a:endParaRPr lang="es-CL"/>
        </a:p>
      </dgm:t>
    </dgm:pt>
    <dgm:pt modelId="{F18198EF-1A92-487F-8883-3FA0D9C5CBD5}">
      <dgm:prSet/>
      <dgm:spPr>
        <a:xfrm>
          <a:off x="0" y="143641"/>
          <a:ext cx="8712968" cy="1368900"/>
        </a:xfrm>
        <a:prstGeom prst="roundRect">
          <a:avLst/>
        </a:prstGeom>
        <a:solidFill>
          <a:srgbClr val="2F5897">
            <a:hueOff val="0"/>
            <a:satOff val="0"/>
            <a:lumOff val="0"/>
            <a:alphaOff val="0"/>
          </a:srgbClr>
        </a:solidFill>
        <a:ln w="28575" cap="flat" cmpd="sng" algn="ctr">
          <a:solidFill>
            <a:srgbClr val="E4E9EF">
              <a:hueOff val="0"/>
              <a:satOff val="0"/>
              <a:lumOff val="0"/>
              <a:alphaOff val="0"/>
            </a:srgbClr>
          </a:solidFill>
          <a:prstDash val="solid"/>
        </a:ln>
        <a:effectLst/>
      </dgm:spPr>
      <dgm:t>
        <a:bodyPr/>
        <a:lstStyle/>
        <a:p>
          <a:pPr rtl="0"/>
          <a:r>
            <a:rPr lang="es-CL" dirty="0" smtClean="0">
              <a:solidFill>
                <a:sysClr val="window" lastClr="FFFFFF"/>
              </a:solidFill>
              <a:latin typeface="Palatino Linotype"/>
              <a:ea typeface="+mn-ea"/>
              <a:cs typeface="+mn-cs"/>
            </a:rPr>
            <a:t>LAS PENAS PRIVATIVAS DE LA LIBERTAD TENDRÁN COMO FINALIDAD ESENCIAL LA REFORMA Y LA READAPTACIÓN SOCIAL DE LOS CONDENADOS</a:t>
          </a:r>
          <a:endParaRPr lang="es-CL" dirty="0">
            <a:solidFill>
              <a:sysClr val="window" lastClr="FFFFFF"/>
            </a:solidFill>
            <a:latin typeface="Palatino Linotype"/>
            <a:ea typeface="+mn-ea"/>
            <a:cs typeface="+mn-cs"/>
          </a:endParaRPr>
        </a:p>
      </dgm:t>
    </dgm:pt>
    <dgm:pt modelId="{8A030412-C392-4A76-A160-003EF5D6A183}" type="parTrans" cxnId="{B5CD4479-B89C-4FD0-9641-517D938687E8}">
      <dgm:prSet/>
      <dgm:spPr/>
      <dgm:t>
        <a:bodyPr/>
        <a:lstStyle/>
        <a:p>
          <a:endParaRPr lang="es-CL"/>
        </a:p>
      </dgm:t>
    </dgm:pt>
    <dgm:pt modelId="{8D6EEE3D-C4FE-4400-8D08-1876C2E866E1}" type="sibTrans" cxnId="{B5CD4479-B89C-4FD0-9641-517D938687E8}">
      <dgm:prSet/>
      <dgm:spPr/>
      <dgm:t>
        <a:bodyPr/>
        <a:lstStyle/>
        <a:p>
          <a:endParaRPr lang="es-CL"/>
        </a:p>
      </dgm:t>
    </dgm:pt>
    <dgm:pt modelId="{EF6CD174-7F4E-4BC1-8F2C-EE6478515C73}" type="pres">
      <dgm:prSet presAssocID="{D6B50A05-63F4-4A1A-85BF-36FA3D9D6CFF}" presName="linear" presStyleCnt="0">
        <dgm:presLayoutVars>
          <dgm:animLvl val="lvl"/>
          <dgm:resizeHandles val="exact"/>
        </dgm:presLayoutVars>
      </dgm:prSet>
      <dgm:spPr/>
      <dgm:t>
        <a:bodyPr/>
        <a:lstStyle/>
        <a:p>
          <a:endParaRPr lang="es-CL"/>
        </a:p>
      </dgm:t>
    </dgm:pt>
    <dgm:pt modelId="{F0E79F61-8E6D-40D6-9B94-DE83FFFB4579}" type="pres">
      <dgm:prSet presAssocID="{F18198EF-1A92-487F-8883-3FA0D9C5CBD5}" presName="parentText" presStyleLbl="node1" presStyleIdx="0" presStyleCnt="1">
        <dgm:presLayoutVars>
          <dgm:chMax val="0"/>
          <dgm:bulletEnabled val="1"/>
        </dgm:presLayoutVars>
      </dgm:prSet>
      <dgm:spPr/>
      <dgm:t>
        <a:bodyPr/>
        <a:lstStyle/>
        <a:p>
          <a:endParaRPr lang="es-CL"/>
        </a:p>
      </dgm:t>
    </dgm:pt>
  </dgm:ptLst>
  <dgm:cxnLst>
    <dgm:cxn modelId="{5EB7D092-D249-455E-A53A-DD4B8BE570C3}" type="presOf" srcId="{F18198EF-1A92-487F-8883-3FA0D9C5CBD5}" destId="{F0E79F61-8E6D-40D6-9B94-DE83FFFB4579}" srcOrd="0" destOrd="0" presId="urn:microsoft.com/office/officeart/2005/8/layout/vList2"/>
    <dgm:cxn modelId="{B5CD4479-B89C-4FD0-9641-517D938687E8}" srcId="{D6B50A05-63F4-4A1A-85BF-36FA3D9D6CFF}" destId="{F18198EF-1A92-487F-8883-3FA0D9C5CBD5}" srcOrd="0" destOrd="0" parTransId="{8A030412-C392-4A76-A160-003EF5D6A183}" sibTransId="{8D6EEE3D-C4FE-4400-8D08-1876C2E866E1}"/>
    <dgm:cxn modelId="{82B9BBB1-44A2-44B9-AF73-80BAE4B1993B}" type="presOf" srcId="{D6B50A05-63F4-4A1A-85BF-36FA3D9D6CFF}" destId="{EF6CD174-7F4E-4BC1-8F2C-EE6478515C73}" srcOrd="0" destOrd="0" presId="urn:microsoft.com/office/officeart/2005/8/layout/vList2"/>
    <dgm:cxn modelId="{A4DB5A8F-252F-4FB3-8DB7-332FBA95D705}" type="presParOf" srcId="{EF6CD174-7F4E-4BC1-8F2C-EE6478515C73}" destId="{F0E79F61-8E6D-40D6-9B94-DE83FFFB4579}" srcOrd="0" destOrd="0" presId="urn:microsoft.com/office/officeart/2005/8/layout/vList2"/>
  </dgm:cxnLst>
  <dgm:bg/>
  <dgm:whole/>
  <dgm:extLst>
    <a:ext uri="http://schemas.microsoft.com/office/drawing/2008/diagram">
      <dsp:dataModelExt xmlns=""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47874C32-92B7-4966-92A4-6A3072C2E3BC}" type="doc">
      <dgm:prSet loTypeId="urn:microsoft.com/office/officeart/2005/8/layout/vList2" loCatId="list" qsTypeId="urn:microsoft.com/office/officeart/2005/8/quickstyle/simple1" qsCatId="simple" csTypeId="urn:microsoft.com/office/officeart/2005/8/colors/accent1_1" csCatId="accent1" phldr="1"/>
      <dgm:spPr/>
      <dgm:t>
        <a:bodyPr/>
        <a:lstStyle/>
        <a:p>
          <a:endParaRPr lang="es-CL"/>
        </a:p>
      </dgm:t>
    </dgm:pt>
    <dgm:pt modelId="{4723F52A-40B8-4784-B832-E48A8AD26B0E}">
      <dgm:prSet custT="1"/>
      <dgm:spPr>
        <a:xfrm>
          <a:off x="0" y="571194"/>
          <a:ext cx="8496944" cy="2093101"/>
        </a:xfrm>
        <a:prstGeom prst="roundRect">
          <a:avLst/>
        </a:prstGeom>
        <a:solidFill>
          <a:sysClr val="window" lastClr="FFFFFF">
            <a:hueOff val="0"/>
            <a:satOff val="0"/>
            <a:lumOff val="0"/>
            <a:alphaOff val="0"/>
          </a:sysClr>
        </a:solidFill>
        <a:ln w="28575" cap="flat" cmpd="sng" algn="ctr">
          <a:solidFill>
            <a:srgbClr val="6076B4">
              <a:shade val="80000"/>
              <a:hueOff val="0"/>
              <a:satOff val="0"/>
              <a:lumOff val="0"/>
              <a:alphaOff val="0"/>
            </a:srgbClr>
          </a:solidFill>
          <a:prstDash val="solid"/>
        </a:ln>
        <a:effectLst/>
      </dgm:spPr>
      <dgm:t>
        <a:bodyPr/>
        <a:lstStyle/>
        <a:p>
          <a:pPr rtl="0"/>
          <a:r>
            <a:rPr lang="es-CL" sz="2400" b="1" dirty="0" smtClean="0">
              <a:solidFill>
                <a:srgbClr val="002060"/>
              </a:solidFill>
              <a:effectLst>
                <a:outerShdw blurRad="38100" dist="38100" dir="2700000" algn="tl">
                  <a:srgbClr val="000000">
                    <a:alpha val="43137"/>
                  </a:srgbClr>
                </a:outerShdw>
              </a:effectLst>
              <a:latin typeface="Arial" pitchFamily="34" charset="0"/>
              <a:ea typeface="+mn-ea"/>
              <a:cs typeface="Arial" pitchFamily="34" charset="0"/>
            </a:rPr>
            <a:t>Convención Americana sobre los Derechos Humanos     </a:t>
          </a:r>
        </a:p>
        <a:p>
          <a:pPr rtl="0"/>
          <a:r>
            <a:rPr lang="es-CL" sz="2000" dirty="0" smtClean="0">
              <a:solidFill>
                <a:srgbClr val="002060"/>
              </a:solidFill>
              <a:latin typeface="Palatino Linotype"/>
              <a:ea typeface="+mn-ea"/>
              <a:cs typeface="+mn-cs"/>
            </a:rPr>
            <a:t>Art. 5 N°6.</a:t>
          </a:r>
        </a:p>
        <a:p>
          <a:pPr rtl="0"/>
          <a:r>
            <a:rPr lang="es-CL" sz="2000" dirty="0" smtClean="0">
              <a:solidFill>
                <a:srgbClr val="002060"/>
              </a:solidFill>
              <a:latin typeface="Palatino Linotype"/>
              <a:ea typeface="+mn-ea"/>
              <a:cs typeface="+mn-cs"/>
            </a:rPr>
            <a:t>Suscrita en San José de Costa Rica el 22 de noviembre de 1969, en la Conferencia Especializada sobre Derechos Humanos, entró en vigor el 18 de julio de 1978.</a:t>
          </a:r>
          <a:endParaRPr lang="es-CL" sz="2000" dirty="0">
            <a:solidFill>
              <a:srgbClr val="002060"/>
            </a:solidFill>
            <a:latin typeface="Palatino Linotype"/>
            <a:ea typeface="+mn-ea"/>
            <a:cs typeface="+mn-cs"/>
          </a:endParaRPr>
        </a:p>
      </dgm:t>
    </dgm:pt>
    <dgm:pt modelId="{7DAF835D-A204-4B87-BC71-68E20BD1F1DD}" type="parTrans" cxnId="{EB168451-D67D-4CB0-919B-4D88160A3EC3}">
      <dgm:prSet/>
      <dgm:spPr/>
      <dgm:t>
        <a:bodyPr/>
        <a:lstStyle/>
        <a:p>
          <a:endParaRPr lang="es-CL"/>
        </a:p>
      </dgm:t>
    </dgm:pt>
    <dgm:pt modelId="{E18FC15D-8CA5-40E7-9922-BAC081DDBB8E}" type="sibTrans" cxnId="{EB168451-D67D-4CB0-919B-4D88160A3EC3}">
      <dgm:prSet/>
      <dgm:spPr/>
      <dgm:t>
        <a:bodyPr/>
        <a:lstStyle/>
        <a:p>
          <a:endParaRPr lang="es-CL"/>
        </a:p>
      </dgm:t>
    </dgm:pt>
    <dgm:pt modelId="{B7D622E3-9714-4BB8-871B-39B34A9EB228}" type="pres">
      <dgm:prSet presAssocID="{47874C32-92B7-4966-92A4-6A3072C2E3BC}" presName="linear" presStyleCnt="0">
        <dgm:presLayoutVars>
          <dgm:animLvl val="lvl"/>
          <dgm:resizeHandles val="exact"/>
        </dgm:presLayoutVars>
      </dgm:prSet>
      <dgm:spPr/>
      <dgm:t>
        <a:bodyPr/>
        <a:lstStyle/>
        <a:p>
          <a:endParaRPr lang="es-CL"/>
        </a:p>
      </dgm:t>
    </dgm:pt>
    <dgm:pt modelId="{93D47BBC-1D66-492E-9F37-AC81F9B0E4F7}" type="pres">
      <dgm:prSet presAssocID="{4723F52A-40B8-4784-B832-E48A8AD26B0E}" presName="parentText" presStyleLbl="node1" presStyleIdx="0" presStyleCnt="1" custScaleY="436762" custLinFactY="27486" custLinFactNeighborX="-1695" custLinFactNeighborY="100000">
        <dgm:presLayoutVars>
          <dgm:chMax val="0"/>
          <dgm:bulletEnabled val="1"/>
        </dgm:presLayoutVars>
      </dgm:prSet>
      <dgm:spPr/>
      <dgm:t>
        <a:bodyPr/>
        <a:lstStyle/>
        <a:p>
          <a:endParaRPr lang="es-CL"/>
        </a:p>
      </dgm:t>
    </dgm:pt>
  </dgm:ptLst>
  <dgm:cxnLst>
    <dgm:cxn modelId="{F494006F-759F-421D-BC7D-6C6D74FE78EC}" type="presOf" srcId="{47874C32-92B7-4966-92A4-6A3072C2E3BC}" destId="{B7D622E3-9714-4BB8-871B-39B34A9EB228}" srcOrd="0" destOrd="0" presId="urn:microsoft.com/office/officeart/2005/8/layout/vList2"/>
    <dgm:cxn modelId="{DB38B1F0-0BE7-4EB0-8294-4D05284862FC}" type="presOf" srcId="{4723F52A-40B8-4784-B832-E48A8AD26B0E}" destId="{93D47BBC-1D66-492E-9F37-AC81F9B0E4F7}" srcOrd="0" destOrd="0" presId="urn:microsoft.com/office/officeart/2005/8/layout/vList2"/>
    <dgm:cxn modelId="{EB168451-D67D-4CB0-919B-4D88160A3EC3}" srcId="{47874C32-92B7-4966-92A4-6A3072C2E3BC}" destId="{4723F52A-40B8-4784-B832-E48A8AD26B0E}" srcOrd="0" destOrd="0" parTransId="{7DAF835D-A204-4B87-BC71-68E20BD1F1DD}" sibTransId="{E18FC15D-8CA5-40E7-9922-BAC081DDBB8E}"/>
    <dgm:cxn modelId="{9F2AC8F6-594F-4D31-BF12-0F4579828B19}" type="presParOf" srcId="{B7D622E3-9714-4BB8-871B-39B34A9EB228}" destId="{93D47BBC-1D66-492E-9F37-AC81F9B0E4F7}" srcOrd="0" destOrd="0" presId="urn:microsoft.com/office/officeart/2005/8/layout/vList2"/>
  </dgm:cxnLst>
  <dgm:bg/>
  <dgm:whole/>
  <dgm:extLst>
    <a:ext uri="http://schemas.microsoft.com/office/drawing/2008/diagram">
      <dsp:dataModelExt xmlns="" xmlns:dsp="http://schemas.microsoft.com/office/drawing/2008/diagram" relId="rId12"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E5520D30-767B-4ED6-9650-AFD67D9C8893}" type="doc">
      <dgm:prSet loTypeId="urn:microsoft.com/office/officeart/2005/8/layout/hierarchy3" loCatId="hierarchy" qsTypeId="urn:microsoft.com/office/officeart/2005/8/quickstyle/simple1" qsCatId="simple" csTypeId="urn:microsoft.com/office/officeart/2005/8/colors/accent1_2" csCatId="accent1" phldr="1"/>
      <dgm:spPr/>
      <dgm:t>
        <a:bodyPr/>
        <a:lstStyle/>
        <a:p>
          <a:endParaRPr lang="es-CL"/>
        </a:p>
      </dgm:t>
    </dgm:pt>
    <dgm:pt modelId="{3958CA1A-FC33-402D-9ECB-0AB793328B63}">
      <dgm:prSet/>
      <dgm:spPr>
        <a:xfrm>
          <a:off x="1072" y="221005"/>
          <a:ext cx="3903480" cy="4603530"/>
        </a:xfrm>
        <a:prstGeom prst="roundRect">
          <a:avLst>
            <a:gd name="adj" fmla="val 10000"/>
          </a:avLst>
        </a:prstGeom>
        <a:solidFill>
          <a:srgbClr val="6076B4">
            <a:hueOff val="0"/>
            <a:satOff val="0"/>
            <a:lumOff val="0"/>
            <a:alphaOff val="0"/>
          </a:srgbClr>
        </a:solidFill>
        <a:ln w="28575" cap="flat" cmpd="sng" algn="ctr">
          <a:solidFill>
            <a:sysClr val="window" lastClr="FFFFFF">
              <a:hueOff val="0"/>
              <a:satOff val="0"/>
              <a:lumOff val="0"/>
              <a:alphaOff val="0"/>
            </a:sysClr>
          </a:solidFill>
          <a:prstDash val="solid"/>
        </a:ln>
        <a:effectLst/>
      </dgm:spPr>
      <dgm:t>
        <a:bodyPr/>
        <a:lstStyle/>
        <a:p>
          <a:pPr rtl="0"/>
          <a:r>
            <a:rPr lang="es-CL" dirty="0" smtClean="0">
              <a:solidFill>
                <a:sysClr val="window" lastClr="FFFFFF"/>
              </a:solidFill>
              <a:latin typeface="Palatino Linotype"/>
              <a:ea typeface="+mn-ea"/>
              <a:cs typeface="+mn-cs"/>
            </a:rPr>
            <a:t>Pretender socializar para la vida en libertad dentro de la prisión es como pretender enseñar a nadar en una piscina sin agua (Raúl </a:t>
          </a:r>
          <a:r>
            <a:rPr lang="es-CL" dirty="0" err="1" smtClean="0">
              <a:solidFill>
                <a:sysClr val="window" lastClr="FFFFFF"/>
              </a:solidFill>
              <a:latin typeface="Palatino Linotype"/>
              <a:ea typeface="+mn-ea"/>
              <a:cs typeface="+mn-cs"/>
            </a:rPr>
            <a:t>Zaffaroni</a:t>
          </a:r>
          <a:r>
            <a:rPr lang="es-CL" dirty="0" smtClean="0">
              <a:solidFill>
                <a:sysClr val="window" lastClr="FFFFFF"/>
              </a:solidFill>
              <a:latin typeface="Palatino Linotype"/>
              <a:ea typeface="+mn-ea"/>
              <a:cs typeface="+mn-cs"/>
            </a:rPr>
            <a:t>) </a:t>
          </a:r>
          <a:endParaRPr lang="es-CL" dirty="0">
            <a:solidFill>
              <a:sysClr val="window" lastClr="FFFFFF"/>
            </a:solidFill>
            <a:latin typeface="Palatino Linotype"/>
            <a:ea typeface="+mn-ea"/>
            <a:cs typeface="+mn-cs"/>
          </a:endParaRPr>
        </a:p>
      </dgm:t>
    </dgm:pt>
    <dgm:pt modelId="{A2BFB406-FBE8-4F9C-A788-88190331385C}" type="parTrans" cxnId="{C8ED39D6-1005-4091-B653-24B3F1E52873}">
      <dgm:prSet/>
      <dgm:spPr/>
      <dgm:t>
        <a:bodyPr/>
        <a:lstStyle/>
        <a:p>
          <a:endParaRPr lang="es-CL"/>
        </a:p>
      </dgm:t>
    </dgm:pt>
    <dgm:pt modelId="{DB4E3AE1-E6E5-4E97-BB59-F44F04CC95EF}" type="sibTrans" cxnId="{C8ED39D6-1005-4091-B653-24B3F1E52873}">
      <dgm:prSet/>
      <dgm:spPr/>
      <dgm:t>
        <a:bodyPr/>
        <a:lstStyle/>
        <a:p>
          <a:endParaRPr lang="es-CL"/>
        </a:p>
      </dgm:t>
    </dgm:pt>
    <dgm:pt modelId="{9498E34E-5679-4548-8374-5D945EC7644C}">
      <dgm:prSet/>
      <dgm:spPr>
        <a:xfrm>
          <a:off x="4880423" y="221005"/>
          <a:ext cx="3903480" cy="4528974"/>
        </a:xfrm>
        <a:prstGeom prst="roundRect">
          <a:avLst>
            <a:gd name="adj" fmla="val 10000"/>
          </a:avLst>
        </a:prstGeom>
        <a:solidFill>
          <a:srgbClr val="6076B4">
            <a:hueOff val="0"/>
            <a:satOff val="0"/>
            <a:lumOff val="0"/>
            <a:alphaOff val="0"/>
          </a:srgbClr>
        </a:solidFill>
        <a:ln w="28575" cap="flat" cmpd="sng" algn="ctr">
          <a:solidFill>
            <a:sysClr val="window" lastClr="FFFFFF">
              <a:hueOff val="0"/>
              <a:satOff val="0"/>
              <a:lumOff val="0"/>
              <a:alphaOff val="0"/>
            </a:sysClr>
          </a:solidFill>
          <a:prstDash val="solid"/>
        </a:ln>
        <a:effectLst/>
      </dgm:spPr>
      <dgm:t>
        <a:bodyPr/>
        <a:lstStyle/>
        <a:p>
          <a:pPr rtl="0"/>
          <a:r>
            <a:rPr lang="es-CL" dirty="0" smtClean="0">
              <a:solidFill>
                <a:sysClr val="window" lastClr="FFFFFF"/>
              </a:solidFill>
              <a:latin typeface="Palatino Linotype"/>
              <a:ea typeface="+mn-ea"/>
              <a:cs typeface="+mn-cs"/>
            </a:rPr>
            <a:t>Pretender enseñar  en la prisión equivale a jugar al fútbol dentro de un ascensor </a:t>
          </a:r>
        </a:p>
        <a:p>
          <a:pPr rtl="0"/>
          <a:r>
            <a:rPr lang="es-CL" dirty="0" smtClean="0">
              <a:solidFill>
                <a:sysClr val="window" lastClr="FFFFFF"/>
              </a:solidFill>
              <a:latin typeface="Palatino Linotype"/>
              <a:ea typeface="+mn-ea"/>
              <a:cs typeface="+mn-cs"/>
            </a:rPr>
            <a:t>(Carlos </a:t>
          </a:r>
          <a:r>
            <a:rPr lang="es-CL" dirty="0" err="1" smtClean="0">
              <a:solidFill>
                <a:sysClr val="window" lastClr="FFFFFF"/>
              </a:solidFill>
              <a:latin typeface="Palatino Linotype"/>
              <a:ea typeface="+mn-ea"/>
              <a:cs typeface="+mn-cs"/>
            </a:rPr>
            <a:t>Elbert</a:t>
          </a:r>
          <a:r>
            <a:rPr lang="es-CL" dirty="0" smtClean="0">
              <a:solidFill>
                <a:sysClr val="window" lastClr="FFFFFF"/>
              </a:solidFill>
              <a:latin typeface="Palatino Linotype"/>
              <a:ea typeface="+mn-ea"/>
              <a:cs typeface="+mn-cs"/>
            </a:rPr>
            <a:t>)</a:t>
          </a:r>
          <a:endParaRPr lang="es-CL" dirty="0">
            <a:solidFill>
              <a:sysClr val="window" lastClr="FFFFFF"/>
            </a:solidFill>
            <a:latin typeface="Palatino Linotype"/>
            <a:ea typeface="+mn-ea"/>
            <a:cs typeface="+mn-cs"/>
          </a:endParaRPr>
        </a:p>
      </dgm:t>
    </dgm:pt>
    <dgm:pt modelId="{6E12D62A-1EF1-4D18-B4F7-27A8FB7E2E72}" type="parTrans" cxnId="{7279EB1C-C660-4585-80CC-6F70C01D1505}">
      <dgm:prSet/>
      <dgm:spPr/>
      <dgm:t>
        <a:bodyPr/>
        <a:lstStyle/>
        <a:p>
          <a:endParaRPr lang="es-CL"/>
        </a:p>
      </dgm:t>
    </dgm:pt>
    <dgm:pt modelId="{9D96FC69-F531-4242-996A-ADE7B59108C4}" type="sibTrans" cxnId="{7279EB1C-C660-4585-80CC-6F70C01D1505}">
      <dgm:prSet/>
      <dgm:spPr/>
      <dgm:t>
        <a:bodyPr/>
        <a:lstStyle/>
        <a:p>
          <a:endParaRPr lang="es-CL"/>
        </a:p>
      </dgm:t>
    </dgm:pt>
    <dgm:pt modelId="{D089B6EA-67B3-4519-9BEA-CA1A834C19E5}" type="pres">
      <dgm:prSet presAssocID="{E5520D30-767B-4ED6-9650-AFD67D9C8893}" presName="diagram" presStyleCnt="0">
        <dgm:presLayoutVars>
          <dgm:chPref val="1"/>
          <dgm:dir/>
          <dgm:animOne val="branch"/>
          <dgm:animLvl val="lvl"/>
          <dgm:resizeHandles/>
        </dgm:presLayoutVars>
      </dgm:prSet>
      <dgm:spPr/>
      <dgm:t>
        <a:bodyPr/>
        <a:lstStyle/>
        <a:p>
          <a:endParaRPr lang="es-CL"/>
        </a:p>
      </dgm:t>
    </dgm:pt>
    <dgm:pt modelId="{74D3A3C8-B989-4DFF-98C7-A8AFB09CDE0F}" type="pres">
      <dgm:prSet presAssocID="{3958CA1A-FC33-402D-9ECB-0AB793328B63}" presName="root" presStyleCnt="0"/>
      <dgm:spPr/>
    </dgm:pt>
    <dgm:pt modelId="{64B861F7-3706-4C51-A893-1A95C4FCA665}" type="pres">
      <dgm:prSet presAssocID="{3958CA1A-FC33-402D-9ECB-0AB793328B63}" presName="rootComposite" presStyleCnt="0"/>
      <dgm:spPr/>
    </dgm:pt>
    <dgm:pt modelId="{58532F79-DBD8-4FE8-B59B-AE79ED0B7D74}" type="pres">
      <dgm:prSet presAssocID="{3958CA1A-FC33-402D-9ECB-0AB793328B63}" presName="rootText" presStyleLbl="node1" presStyleIdx="0" presStyleCnt="2" custScaleY="235868"/>
      <dgm:spPr/>
      <dgm:t>
        <a:bodyPr/>
        <a:lstStyle/>
        <a:p>
          <a:endParaRPr lang="es-CL"/>
        </a:p>
      </dgm:t>
    </dgm:pt>
    <dgm:pt modelId="{5F44D4EA-BAEB-4AC9-8ABD-2B77A29546A2}" type="pres">
      <dgm:prSet presAssocID="{3958CA1A-FC33-402D-9ECB-0AB793328B63}" presName="rootConnector" presStyleLbl="node1" presStyleIdx="0" presStyleCnt="2"/>
      <dgm:spPr/>
      <dgm:t>
        <a:bodyPr/>
        <a:lstStyle/>
        <a:p>
          <a:endParaRPr lang="es-CL"/>
        </a:p>
      </dgm:t>
    </dgm:pt>
    <dgm:pt modelId="{607BC589-FA6B-43CC-8807-CF28A86481D2}" type="pres">
      <dgm:prSet presAssocID="{3958CA1A-FC33-402D-9ECB-0AB793328B63}" presName="childShape" presStyleCnt="0"/>
      <dgm:spPr/>
    </dgm:pt>
    <dgm:pt modelId="{CBC782BB-6DA9-4C9F-B972-8D0C8B90C28C}" type="pres">
      <dgm:prSet presAssocID="{9498E34E-5679-4548-8374-5D945EC7644C}" presName="root" presStyleCnt="0"/>
      <dgm:spPr/>
    </dgm:pt>
    <dgm:pt modelId="{11324A93-5B81-4AF1-85CD-E86514EE21D7}" type="pres">
      <dgm:prSet presAssocID="{9498E34E-5679-4548-8374-5D945EC7644C}" presName="rootComposite" presStyleCnt="0"/>
      <dgm:spPr/>
    </dgm:pt>
    <dgm:pt modelId="{C2C00FAB-C3FA-4053-832F-AD416BAF503E}" type="pres">
      <dgm:prSet presAssocID="{9498E34E-5679-4548-8374-5D945EC7644C}" presName="rootText" presStyleLbl="node1" presStyleIdx="1" presStyleCnt="2" custScaleY="232048"/>
      <dgm:spPr/>
      <dgm:t>
        <a:bodyPr/>
        <a:lstStyle/>
        <a:p>
          <a:endParaRPr lang="es-CL"/>
        </a:p>
      </dgm:t>
    </dgm:pt>
    <dgm:pt modelId="{6D8B5B3A-DCE7-4A14-8332-C0130F16CF0B}" type="pres">
      <dgm:prSet presAssocID="{9498E34E-5679-4548-8374-5D945EC7644C}" presName="rootConnector" presStyleLbl="node1" presStyleIdx="1" presStyleCnt="2"/>
      <dgm:spPr/>
      <dgm:t>
        <a:bodyPr/>
        <a:lstStyle/>
        <a:p>
          <a:endParaRPr lang="es-CL"/>
        </a:p>
      </dgm:t>
    </dgm:pt>
    <dgm:pt modelId="{418464DA-4A7E-46DC-BC71-555250BB8BF2}" type="pres">
      <dgm:prSet presAssocID="{9498E34E-5679-4548-8374-5D945EC7644C}" presName="childShape" presStyleCnt="0"/>
      <dgm:spPr/>
    </dgm:pt>
  </dgm:ptLst>
  <dgm:cxnLst>
    <dgm:cxn modelId="{7279EB1C-C660-4585-80CC-6F70C01D1505}" srcId="{E5520D30-767B-4ED6-9650-AFD67D9C8893}" destId="{9498E34E-5679-4548-8374-5D945EC7644C}" srcOrd="1" destOrd="0" parTransId="{6E12D62A-1EF1-4D18-B4F7-27A8FB7E2E72}" sibTransId="{9D96FC69-F531-4242-996A-ADE7B59108C4}"/>
    <dgm:cxn modelId="{1F2AF22A-A578-4929-80AA-8E2788E27DEE}" type="presOf" srcId="{9498E34E-5679-4548-8374-5D945EC7644C}" destId="{C2C00FAB-C3FA-4053-832F-AD416BAF503E}" srcOrd="0" destOrd="0" presId="urn:microsoft.com/office/officeart/2005/8/layout/hierarchy3"/>
    <dgm:cxn modelId="{C8ED39D6-1005-4091-B653-24B3F1E52873}" srcId="{E5520D30-767B-4ED6-9650-AFD67D9C8893}" destId="{3958CA1A-FC33-402D-9ECB-0AB793328B63}" srcOrd="0" destOrd="0" parTransId="{A2BFB406-FBE8-4F9C-A788-88190331385C}" sibTransId="{DB4E3AE1-E6E5-4E97-BB59-F44F04CC95EF}"/>
    <dgm:cxn modelId="{A5E06F95-D601-4439-89E6-2E94B3C2445D}" type="presOf" srcId="{3958CA1A-FC33-402D-9ECB-0AB793328B63}" destId="{58532F79-DBD8-4FE8-B59B-AE79ED0B7D74}" srcOrd="0" destOrd="0" presId="urn:microsoft.com/office/officeart/2005/8/layout/hierarchy3"/>
    <dgm:cxn modelId="{40B32D39-4EA4-40CF-9C74-BBAAFE90FD64}" type="presOf" srcId="{E5520D30-767B-4ED6-9650-AFD67D9C8893}" destId="{D089B6EA-67B3-4519-9BEA-CA1A834C19E5}" srcOrd="0" destOrd="0" presId="urn:microsoft.com/office/officeart/2005/8/layout/hierarchy3"/>
    <dgm:cxn modelId="{6D06920B-9AB2-4AC4-955E-7815CBDDDF1B}" type="presOf" srcId="{9498E34E-5679-4548-8374-5D945EC7644C}" destId="{6D8B5B3A-DCE7-4A14-8332-C0130F16CF0B}" srcOrd="1" destOrd="0" presId="urn:microsoft.com/office/officeart/2005/8/layout/hierarchy3"/>
    <dgm:cxn modelId="{E335110C-01D1-460C-B625-1F00D27F9A63}" type="presOf" srcId="{3958CA1A-FC33-402D-9ECB-0AB793328B63}" destId="{5F44D4EA-BAEB-4AC9-8ABD-2B77A29546A2}" srcOrd="1" destOrd="0" presId="urn:microsoft.com/office/officeart/2005/8/layout/hierarchy3"/>
    <dgm:cxn modelId="{28E116AA-D22C-4B27-9C2A-EFFB3E57902B}" type="presParOf" srcId="{D089B6EA-67B3-4519-9BEA-CA1A834C19E5}" destId="{74D3A3C8-B989-4DFF-98C7-A8AFB09CDE0F}" srcOrd="0" destOrd="0" presId="urn:microsoft.com/office/officeart/2005/8/layout/hierarchy3"/>
    <dgm:cxn modelId="{4FC0447F-5F43-41C4-B8B6-0F5642353FC6}" type="presParOf" srcId="{74D3A3C8-B989-4DFF-98C7-A8AFB09CDE0F}" destId="{64B861F7-3706-4C51-A893-1A95C4FCA665}" srcOrd="0" destOrd="0" presId="urn:microsoft.com/office/officeart/2005/8/layout/hierarchy3"/>
    <dgm:cxn modelId="{3625E745-2764-4C83-9BAD-2197F461E9F3}" type="presParOf" srcId="{64B861F7-3706-4C51-A893-1A95C4FCA665}" destId="{58532F79-DBD8-4FE8-B59B-AE79ED0B7D74}" srcOrd="0" destOrd="0" presId="urn:microsoft.com/office/officeart/2005/8/layout/hierarchy3"/>
    <dgm:cxn modelId="{D8C57E40-5440-4A39-B129-7F73E3B8D633}" type="presParOf" srcId="{64B861F7-3706-4C51-A893-1A95C4FCA665}" destId="{5F44D4EA-BAEB-4AC9-8ABD-2B77A29546A2}" srcOrd="1" destOrd="0" presId="urn:microsoft.com/office/officeart/2005/8/layout/hierarchy3"/>
    <dgm:cxn modelId="{F025EDE4-8E08-4036-935D-C11A9094FD02}" type="presParOf" srcId="{74D3A3C8-B989-4DFF-98C7-A8AFB09CDE0F}" destId="{607BC589-FA6B-43CC-8807-CF28A86481D2}" srcOrd="1" destOrd="0" presId="urn:microsoft.com/office/officeart/2005/8/layout/hierarchy3"/>
    <dgm:cxn modelId="{587CA12F-5E3F-4758-B820-1BF60178F613}" type="presParOf" srcId="{D089B6EA-67B3-4519-9BEA-CA1A834C19E5}" destId="{CBC782BB-6DA9-4C9F-B972-8D0C8B90C28C}" srcOrd="1" destOrd="0" presId="urn:microsoft.com/office/officeart/2005/8/layout/hierarchy3"/>
    <dgm:cxn modelId="{DA86426A-E558-4B09-9445-0330D840996E}" type="presParOf" srcId="{CBC782BB-6DA9-4C9F-B972-8D0C8B90C28C}" destId="{11324A93-5B81-4AF1-85CD-E86514EE21D7}" srcOrd="0" destOrd="0" presId="urn:microsoft.com/office/officeart/2005/8/layout/hierarchy3"/>
    <dgm:cxn modelId="{9FFFD19E-C166-413D-8922-103E1CB331E8}" type="presParOf" srcId="{11324A93-5B81-4AF1-85CD-E86514EE21D7}" destId="{C2C00FAB-C3FA-4053-832F-AD416BAF503E}" srcOrd="0" destOrd="0" presId="urn:microsoft.com/office/officeart/2005/8/layout/hierarchy3"/>
    <dgm:cxn modelId="{085A931C-423D-4AE8-81D7-82BFDFDCD118}" type="presParOf" srcId="{11324A93-5B81-4AF1-85CD-E86514EE21D7}" destId="{6D8B5B3A-DCE7-4A14-8332-C0130F16CF0B}" srcOrd="1" destOrd="0" presId="urn:microsoft.com/office/officeart/2005/8/layout/hierarchy3"/>
    <dgm:cxn modelId="{D0E55300-4C61-4062-9509-E5EA250C7201}" type="presParOf" srcId="{CBC782BB-6DA9-4C9F-B972-8D0C8B90C28C}" destId="{418464DA-4A7E-46DC-BC71-555250BB8BF2}" srcOrd="1" destOrd="0" presId="urn:microsoft.com/office/officeart/2005/8/layout/hierarchy3"/>
  </dgm:cxnLst>
  <dgm:bg/>
  <dgm:whole/>
  <dgm:extLst>
    <a:ext uri="http://schemas.microsoft.com/office/drawing/2008/diagram">
      <dsp:dataModelExt xmlns=""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ECC8293-3DC5-4660-B5C1-0C2E42FA69C7}">
      <dsp:nvSpPr>
        <dsp:cNvPr id="0" name=""/>
        <dsp:cNvSpPr/>
      </dsp:nvSpPr>
      <dsp:spPr>
        <a:xfrm>
          <a:off x="642671" y="0"/>
          <a:ext cx="7283609" cy="4172877"/>
        </a:xfrm>
        <a:prstGeom prst="rightArrow">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BACB7DA-9DF4-48DF-9E3E-C9E048663F6A}">
      <dsp:nvSpPr>
        <dsp:cNvPr id="0" name=""/>
        <dsp:cNvSpPr/>
      </dsp:nvSpPr>
      <dsp:spPr>
        <a:xfrm>
          <a:off x="9204" y="1076535"/>
          <a:ext cx="2758131" cy="2019806"/>
        </a:xfrm>
        <a:prstGeom prst="roundRect">
          <a:avLst/>
        </a:prstGeom>
        <a:solidFill>
          <a:schemeClr val="accent3">
            <a:hueOff val="0"/>
            <a:satOff val="0"/>
            <a:lumOff val="0"/>
            <a:alphaOff val="0"/>
          </a:schemeClr>
        </a:solidFill>
        <a:ln w="285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rtl="0">
            <a:lnSpc>
              <a:spcPct val="90000"/>
            </a:lnSpc>
            <a:spcBef>
              <a:spcPct val="0"/>
            </a:spcBef>
            <a:spcAft>
              <a:spcPct val="35000"/>
            </a:spcAft>
          </a:pPr>
          <a:r>
            <a:rPr lang="es-ES_tradnl" sz="1600" b="0" kern="1200" baseline="0" dirty="0" smtClean="0"/>
            <a:t>CONMINACIÓN ABSTRACTA</a:t>
          </a:r>
        </a:p>
        <a:p>
          <a:pPr lvl="0" algn="ctr" defTabSz="711200" rtl="0">
            <a:lnSpc>
              <a:spcPct val="90000"/>
            </a:lnSpc>
            <a:spcBef>
              <a:spcPct val="0"/>
            </a:spcBef>
            <a:spcAft>
              <a:spcPct val="35000"/>
            </a:spcAft>
          </a:pPr>
          <a:r>
            <a:rPr lang="es-ES_tradnl" sz="1600" b="0" kern="1200" baseline="0" dirty="0" smtClean="0"/>
            <a:t>Tipificación legal de los delitos y sanciones. </a:t>
          </a:r>
          <a:endParaRPr lang="es-CL" sz="1600" kern="1200" dirty="0"/>
        </a:p>
      </dsp:txBody>
      <dsp:txXfrm>
        <a:off x="107803" y="1175134"/>
        <a:ext cx="2560933" cy="1822608"/>
      </dsp:txXfrm>
    </dsp:sp>
    <dsp:sp modelId="{F50451F0-3E1F-4903-9F7C-29B76E4EB09F}">
      <dsp:nvSpPr>
        <dsp:cNvPr id="0" name=""/>
        <dsp:cNvSpPr/>
      </dsp:nvSpPr>
      <dsp:spPr>
        <a:xfrm>
          <a:off x="2905410" y="1076535"/>
          <a:ext cx="2758131" cy="2019806"/>
        </a:xfrm>
        <a:prstGeom prst="roundRect">
          <a:avLst/>
        </a:prstGeom>
        <a:solidFill>
          <a:schemeClr val="accent3">
            <a:hueOff val="0"/>
            <a:satOff val="0"/>
            <a:lumOff val="0"/>
            <a:alphaOff val="0"/>
          </a:schemeClr>
        </a:solidFill>
        <a:ln w="285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rtl="0">
            <a:lnSpc>
              <a:spcPct val="90000"/>
            </a:lnSpc>
            <a:spcBef>
              <a:spcPct val="0"/>
            </a:spcBef>
            <a:spcAft>
              <a:spcPct val="35000"/>
            </a:spcAft>
          </a:pPr>
          <a:r>
            <a:rPr lang="es-ES_tradnl" sz="1600" b="0" kern="1200" baseline="0" dirty="0" smtClean="0"/>
            <a:t>IMPOSICIÓN CONCRETA </a:t>
          </a:r>
        </a:p>
        <a:p>
          <a:pPr lvl="0" algn="ctr" defTabSz="711200" rtl="0">
            <a:lnSpc>
              <a:spcPct val="90000"/>
            </a:lnSpc>
            <a:spcBef>
              <a:spcPct val="0"/>
            </a:spcBef>
            <a:spcAft>
              <a:spcPct val="35000"/>
            </a:spcAft>
          </a:pPr>
          <a:r>
            <a:rPr lang="es-ES_tradnl" sz="1600" b="0" kern="1200" baseline="0" dirty="0" smtClean="0"/>
            <a:t>Aplicación judicial de una pena a quien resulte ser responsable de un delito en particular. </a:t>
          </a:r>
          <a:endParaRPr lang="es-CL" sz="1600" kern="1200" dirty="0"/>
        </a:p>
      </dsp:txBody>
      <dsp:txXfrm>
        <a:off x="3004009" y="1175134"/>
        <a:ext cx="2560933" cy="1822608"/>
      </dsp:txXfrm>
    </dsp:sp>
    <dsp:sp modelId="{B14393D2-97CA-44C8-8665-685093D13D57}">
      <dsp:nvSpPr>
        <dsp:cNvPr id="0" name=""/>
        <dsp:cNvSpPr/>
      </dsp:nvSpPr>
      <dsp:spPr>
        <a:xfrm>
          <a:off x="5801615" y="1076535"/>
          <a:ext cx="2758131" cy="2019806"/>
        </a:xfrm>
        <a:prstGeom prst="roundRect">
          <a:avLst/>
        </a:prstGeom>
        <a:solidFill>
          <a:schemeClr val="accent3">
            <a:hueOff val="0"/>
            <a:satOff val="0"/>
            <a:lumOff val="0"/>
            <a:alphaOff val="0"/>
          </a:schemeClr>
        </a:solidFill>
        <a:ln w="285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rtl="0">
            <a:lnSpc>
              <a:spcPct val="90000"/>
            </a:lnSpc>
            <a:spcBef>
              <a:spcPct val="0"/>
            </a:spcBef>
            <a:spcAft>
              <a:spcPct val="35000"/>
            </a:spcAft>
          </a:pPr>
          <a:r>
            <a:rPr lang="es-ES_tradnl" sz="1600" b="0" kern="1200" baseline="0" dirty="0" smtClean="0"/>
            <a:t>EJECUCIÓN DE LA CONDENA </a:t>
          </a:r>
        </a:p>
        <a:p>
          <a:pPr lvl="0" algn="ctr" defTabSz="711200" rtl="0">
            <a:lnSpc>
              <a:spcPct val="90000"/>
            </a:lnSpc>
            <a:spcBef>
              <a:spcPct val="0"/>
            </a:spcBef>
            <a:spcAft>
              <a:spcPct val="35000"/>
            </a:spcAft>
          </a:pPr>
          <a:r>
            <a:rPr lang="es-ES_tradnl" sz="1600" b="0" kern="1200" baseline="0" dirty="0" smtClean="0"/>
            <a:t>Cumplimiento normalmente corresponde a los órganos de la Administración.</a:t>
          </a:r>
          <a:endParaRPr lang="es-CL" sz="1600" kern="1200" dirty="0"/>
        </a:p>
      </dsp:txBody>
      <dsp:txXfrm>
        <a:off x="5900214" y="1175134"/>
        <a:ext cx="2560933" cy="182260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83CBD0A-CDFC-4E44-B9D4-7620A518D821}">
      <dsp:nvSpPr>
        <dsp:cNvPr id="0" name=""/>
        <dsp:cNvSpPr/>
      </dsp:nvSpPr>
      <dsp:spPr>
        <a:xfrm>
          <a:off x="2065" y="1119360"/>
          <a:ext cx="3875484" cy="1937742"/>
        </a:xfrm>
        <a:prstGeom prst="rect">
          <a:avLst/>
        </a:prstGeom>
        <a:solidFill>
          <a:schemeClr val="accent5">
            <a:shade val="60000"/>
            <a:hueOff val="0"/>
            <a:satOff val="0"/>
            <a:lumOff val="0"/>
            <a:alphaOff val="0"/>
          </a:schemeClr>
        </a:solidFill>
        <a:ln w="285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2667000" rtl="0">
            <a:lnSpc>
              <a:spcPct val="90000"/>
            </a:lnSpc>
            <a:spcBef>
              <a:spcPct val="0"/>
            </a:spcBef>
            <a:spcAft>
              <a:spcPct val="35000"/>
            </a:spcAft>
          </a:pPr>
          <a:r>
            <a:rPr lang="es-ES" sz="6000" b="0" kern="1200" baseline="0" smtClean="0"/>
            <a:t>Función de protección</a:t>
          </a:r>
          <a:endParaRPr lang="es-CL" sz="6000" kern="1200"/>
        </a:p>
      </dsp:txBody>
      <dsp:txXfrm>
        <a:off x="2065" y="1119360"/>
        <a:ext cx="3875484" cy="1937742"/>
      </dsp:txXfrm>
    </dsp:sp>
    <dsp:sp modelId="{A50E34AB-6315-4DE0-B5C6-5ED493FD41BE}">
      <dsp:nvSpPr>
        <dsp:cNvPr id="0" name=""/>
        <dsp:cNvSpPr/>
      </dsp:nvSpPr>
      <dsp:spPr>
        <a:xfrm>
          <a:off x="4691401" y="1119360"/>
          <a:ext cx="3875484" cy="1937742"/>
        </a:xfrm>
        <a:prstGeom prst="rect">
          <a:avLst/>
        </a:prstGeom>
        <a:solidFill>
          <a:schemeClr val="accent5">
            <a:shade val="60000"/>
            <a:hueOff val="0"/>
            <a:satOff val="0"/>
            <a:lumOff val="0"/>
            <a:alphaOff val="0"/>
          </a:schemeClr>
        </a:solidFill>
        <a:ln w="285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2667000" rtl="0">
            <a:lnSpc>
              <a:spcPct val="90000"/>
            </a:lnSpc>
            <a:spcBef>
              <a:spcPct val="0"/>
            </a:spcBef>
            <a:spcAft>
              <a:spcPct val="35000"/>
            </a:spcAft>
          </a:pPr>
          <a:r>
            <a:rPr lang="es-ES" sz="6000" b="0" kern="1200" baseline="0" smtClean="0"/>
            <a:t>Función de motivación</a:t>
          </a:r>
          <a:endParaRPr lang="es-CL" sz="6000" kern="1200"/>
        </a:p>
      </dsp:txBody>
      <dsp:txXfrm>
        <a:off x="4691401" y="1119360"/>
        <a:ext cx="3875484" cy="193774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C0F7B8-F2D6-4F1C-BC5C-B649C0746DCF}">
      <dsp:nvSpPr>
        <dsp:cNvPr id="0" name=""/>
        <dsp:cNvSpPr/>
      </dsp:nvSpPr>
      <dsp:spPr>
        <a:xfrm>
          <a:off x="5800125" y="1681169"/>
          <a:ext cx="1515649" cy="526093"/>
        </a:xfrm>
        <a:custGeom>
          <a:avLst/>
          <a:gdLst/>
          <a:ahLst/>
          <a:cxnLst/>
          <a:rect l="0" t="0" r="0" b="0"/>
          <a:pathLst>
            <a:path>
              <a:moveTo>
                <a:pt x="0" y="0"/>
              </a:moveTo>
              <a:lnTo>
                <a:pt x="0" y="263046"/>
              </a:lnTo>
              <a:lnTo>
                <a:pt x="1515649" y="263046"/>
              </a:lnTo>
              <a:lnTo>
                <a:pt x="1515649" y="526093"/>
              </a:lnTo>
            </a:path>
          </a:pathLst>
        </a:custGeom>
        <a:noFill/>
        <a:ln w="28575" cap="flat" cmpd="sng" algn="ctr">
          <a:solidFill>
            <a:schemeClr val="accent3">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DD855EE-0532-411B-999D-A54C443C8CAC}">
      <dsp:nvSpPr>
        <dsp:cNvPr id="0" name=""/>
        <dsp:cNvSpPr/>
      </dsp:nvSpPr>
      <dsp:spPr>
        <a:xfrm>
          <a:off x="4284476" y="1681169"/>
          <a:ext cx="1515649" cy="526093"/>
        </a:xfrm>
        <a:custGeom>
          <a:avLst/>
          <a:gdLst/>
          <a:ahLst/>
          <a:cxnLst/>
          <a:rect l="0" t="0" r="0" b="0"/>
          <a:pathLst>
            <a:path>
              <a:moveTo>
                <a:pt x="1515649" y="0"/>
              </a:moveTo>
              <a:lnTo>
                <a:pt x="1515649" y="263046"/>
              </a:lnTo>
              <a:lnTo>
                <a:pt x="0" y="263046"/>
              </a:lnTo>
              <a:lnTo>
                <a:pt x="0" y="526093"/>
              </a:lnTo>
            </a:path>
          </a:pathLst>
        </a:custGeom>
        <a:noFill/>
        <a:ln w="28575" cap="flat" cmpd="sng" algn="ctr">
          <a:solidFill>
            <a:schemeClr val="accent3">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791DE22-ABF4-4D87-92C4-E7A7B1F07ACD}">
      <dsp:nvSpPr>
        <dsp:cNvPr id="0" name=""/>
        <dsp:cNvSpPr/>
      </dsp:nvSpPr>
      <dsp:spPr>
        <a:xfrm>
          <a:off x="1207457" y="1681169"/>
          <a:ext cx="91440" cy="526093"/>
        </a:xfrm>
        <a:custGeom>
          <a:avLst/>
          <a:gdLst/>
          <a:ahLst/>
          <a:cxnLst/>
          <a:rect l="0" t="0" r="0" b="0"/>
          <a:pathLst>
            <a:path>
              <a:moveTo>
                <a:pt x="45720" y="0"/>
              </a:moveTo>
              <a:lnTo>
                <a:pt x="45720" y="526093"/>
              </a:lnTo>
            </a:path>
          </a:pathLst>
        </a:custGeom>
        <a:noFill/>
        <a:ln w="28575" cap="flat" cmpd="sng" algn="ctr">
          <a:solidFill>
            <a:schemeClr val="accent3">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800F85C-A03D-4AE2-85E4-CDC49954B258}">
      <dsp:nvSpPr>
        <dsp:cNvPr id="0" name=""/>
        <dsp:cNvSpPr/>
      </dsp:nvSpPr>
      <dsp:spPr>
        <a:xfrm>
          <a:off x="575" y="428566"/>
          <a:ext cx="2505205" cy="1252602"/>
        </a:xfrm>
        <a:prstGeom prst="rect">
          <a:avLst/>
        </a:prstGeom>
        <a:solidFill>
          <a:schemeClr val="lt1">
            <a:hueOff val="0"/>
            <a:satOff val="0"/>
            <a:lumOff val="0"/>
            <a:alphaOff val="0"/>
          </a:schemeClr>
        </a:solidFill>
        <a:ln w="28575"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lvl="0" algn="ctr" defTabSz="1022350" rtl="0">
            <a:lnSpc>
              <a:spcPct val="90000"/>
            </a:lnSpc>
            <a:spcBef>
              <a:spcPct val="0"/>
            </a:spcBef>
            <a:spcAft>
              <a:spcPct val="35000"/>
            </a:spcAft>
          </a:pPr>
          <a:r>
            <a:rPr lang="es-ES" sz="2300" b="0" kern="1200" baseline="0" smtClean="0"/>
            <a:t>CONCEPCIÓN ABSOLUTA</a:t>
          </a:r>
          <a:endParaRPr lang="es-CL" sz="2300" kern="1200"/>
        </a:p>
      </dsp:txBody>
      <dsp:txXfrm>
        <a:off x="575" y="428566"/>
        <a:ext cx="2505205" cy="1252602"/>
      </dsp:txXfrm>
    </dsp:sp>
    <dsp:sp modelId="{8707395B-C0D4-45CE-95F7-A208D51D1835}">
      <dsp:nvSpPr>
        <dsp:cNvPr id="0" name=""/>
        <dsp:cNvSpPr/>
      </dsp:nvSpPr>
      <dsp:spPr>
        <a:xfrm>
          <a:off x="575" y="2207262"/>
          <a:ext cx="2505205" cy="1252602"/>
        </a:xfrm>
        <a:prstGeom prst="rect">
          <a:avLst/>
        </a:prstGeom>
        <a:solidFill>
          <a:schemeClr val="lt1">
            <a:hueOff val="0"/>
            <a:satOff val="0"/>
            <a:lumOff val="0"/>
            <a:alphaOff val="0"/>
          </a:schemeClr>
        </a:solidFill>
        <a:ln w="28575"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lvl="0" algn="ctr" defTabSz="1022350" rtl="0">
            <a:lnSpc>
              <a:spcPct val="90000"/>
            </a:lnSpc>
            <a:spcBef>
              <a:spcPct val="0"/>
            </a:spcBef>
            <a:spcAft>
              <a:spcPct val="35000"/>
            </a:spcAft>
          </a:pPr>
          <a:r>
            <a:rPr lang="es-ES" sz="2300" b="0" kern="1200" baseline="0" smtClean="0"/>
            <a:t>RETRIBUCIÓN</a:t>
          </a:r>
          <a:endParaRPr lang="es-CL" sz="2300" kern="1200"/>
        </a:p>
      </dsp:txBody>
      <dsp:txXfrm>
        <a:off x="575" y="2207262"/>
        <a:ext cx="2505205" cy="1252602"/>
      </dsp:txXfrm>
    </dsp:sp>
    <dsp:sp modelId="{8BB0FA7E-A8F9-4CE8-A0EA-11FC648FD298}">
      <dsp:nvSpPr>
        <dsp:cNvPr id="0" name=""/>
        <dsp:cNvSpPr/>
      </dsp:nvSpPr>
      <dsp:spPr>
        <a:xfrm>
          <a:off x="4547522" y="428566"/>
          <a:ext cx="2505205" cy="1252602"/>
        </a:xfrm>
        <a:prstGeom prst="rect">
          <a:avLst/>
        </a:prstGeom>
        <a:solidFill>
          <a:schemeClr val="lt1">
            <a:hueOff val="0"/>
            <a:satOff val="0"/>
            <a:lumOff val="0"/>
            <a:alphaOff val="0"/>
          </a:schemeClr>
        </a:solidFill>
        <a:ln w="28575"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lvl="0" algn="ctr" defTabSz="1022350" rtl="0">
            <a:lnSpc>
              <a:spcPct val="90000"/>
            </a:lnSpc>
            <a:spcBef>
              <a:spcPct val="0"/>
            </a:spcBef>
            <a:spcAft>
              <a:spcPct val="35000"/>
            </a:spcAft>
          </a:pPr>
          <a:r>
            <a:rPr lang="es-ES" sz="2300" b="0" kern="1200" baseline="0" smtClean="0"/>
            <a:t>CONCEPCIONES RELATIVAS</a:t>
          </a:r>
          <a:endParaRPr lang="es-CL" sz="2300" kern="1200"/>
        </a:p>
      </dsp:txBody>
      <dsp:txXfrm>
        <a:off x="4547522" y="428566"/>
        <a:ext cx="2505205" cy="1252602"/>
      </dsp:txXfrm>
    </dsp:sp>
    <dsp:sp modelId="{46557960-B6A7-42A4-887C-441E76904F0E}">
      <dsp:nvSpPr>
        <dsp:cNvPr id="0" name=""/>
        <dsp:cNvSpPr/>
      </dsp:nvSpPr>
      <dsp:spPr>
        <a:xfrm>
          <a:off x="3031873" y="2207262"/>
          <a:ext cx="2505205" cy="1252602"/>
        </a:xfrm>
        <a:prstGeom prst="rect">
          <a:avLst/>
        </a:prstGeom>
        <a:solidFill>
          <a:schemeClr val="lt1">
            <a:hueOff val="0"/>
            <a:satOff val="0"/>
            <a:lumOff val="0"/>
            <a:alphaOff val="0"/>
          </a:schemeClr>
        </a:solidFill>
        <a:ln w="28575"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lvl="0" algn="ctr" defTabSz="1022350" rtl="0">
            <a:lnSpc>
              <a:spcPct val="90000"/>
            </a:lnSpc>
            <a:spcBef>
              <a:spcPct val="0"/>
            </a:spcBef>
            <a:spcAft>
              <a:spcPct val="35000"/>
            </a:spcAft>
          </a:pPr>
          <a:r>
            <a:rPr lang="es-ES" sz="2300" b="0" kern="1200" baseline="0" dirty="0" smtClean="0"/>
            <a:t>PREVENCIÓN GENERAL (POSITIVA Y NEGATIVA)</a:t>
          </a:r>
          <a:endParaRPr lang="es-CL" sz="2300" kern="1200" dirty="0"/>
        </a:p>
      </dsp:txBody>
      <dsp:txXfrm>
        <a:off x="3031873" y="2207262"/>
        <a:ext cx="2505205" cy="1252602"/>
      </dsp:txXfrm>
    </dsp:sp>
    <dsp:sp modelId="{6040FEC3-8F13-4DFF-AB15-8C309F57068B}">
      <dsp:nvSpPr>
        <dsp:cNvPr id="0" name=""/>
        <dsp:cNvSpPr/>
      </dsp:nvSpPr>
      <dsp:spPr>
        <a:xfrm>
          <a:off x="6063171" y="2207262"/>
          <a:ext cx="2505205" cy="1252602"/>
        </a:xfrm>
        <a:prstGeom prst="rect">
          <a:avLst/>
        </a:prstGeom>
        <a:solidFill>
          <a:schemeClr val="lt1">
            <a:hueOff val="0"/>
            <a:satOff val="0"/>
            <a:lumOff val="0"/>
            <a:alphaOff val="0"/>
          </a:schemeClr>
        </a:solidFill>
        <a:ln w="28575"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lvl="0" algn="ctr" defTabSz="1022350" rtl="0">
            <a:lnSpc>
              <a:spcPct val="90000"/>
            </a:lnSpc>
            <a:spcBef>
              <a:spcPct val="0"/>
            </a:spcBef>
            <a:spcAft>
              <a:spcPct val="35000"/>
            </a:spcAft>
          </a:pPr>
          <a:r>
            <a:rPr lang="es-ES" sz="2300" b="0" kern="1200" baseline="0" smtClean="0"/>
            <a:t>PREVENCIÓN ESPECIAL</a:t>
          </a:r>
          <a:endParaRPr lang="es-CL" sz="2300" kern="1200"/>
        </a:p>
      </dsp:txBody>
      <dsp:txXfrm>
        <a:off x="6063171" y="2207262"/>
        <a:ext cx="2505205" cy="125260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CL"/>
          </a:p>
        </p:txBody>
      </p:sp>
      <p:sp>
        <p:nvSpPr>
          <p:cNvPr id="3" name="2 Marcador de fecha"/>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A63304B0-D703-46E9-975C-6E78B24852C8}" type="datetimeFigureOut">
              <a:rPr lang="es-CL" smtClean="0"/>
              <a:pPr/>
              <a:t>03-10-2013</a:t>
            </a:fld>
            <a:endParaRPr lang="es-CL"/>
          </a:p>
        </p:txBody>
      </p:sp>
      <p:sp>
        <p:nvSpPr>
          <p:cNvPr id="4" name="3 Marcador de pie de página"/>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s-CL"/>
          </a:p>
        </p:txBody>
      </p:sp>
      <p:sp>
        <p:nvSpPr>
          <p:cNvPr id="5" name="4 Marcador de número de diapositiva"/>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5F62E1E5-3AFB-4EA2-A469-4958B581E84E}" type="slidenum">
              <a:rPr lang="es-CL" smtClean="0"/>
              <a:pPr/>
              <a:t>‹Nº›</a:t>
            </a:fld>
            <a:endParaRPr lang="es-CL"/>
          </a:p>
        </p:txBody>
      </p:sp>
    </p:spTree>
    <p:extLst>
      <p:ext uri="{BB962C8B-B14F-4D97-AF65-F5344CB8AC3E}">
        <p14:creationId xmlns="" xmlns:p14="http://schemas.microsoft.com/office/powerpoint/2010/main" val="19372374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CL"/>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75A4498-BE37-4B51-989F-F8E164A8E36E}" type="datetimeFigureOut">
              <a:rPr lang="es-CL" smtClean="0"/>
              <a:pPr/>
              <a:t>03-10-2013</a:t>
            </a:fld>
            <a:endParaRPr lang="es-CL"/>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CL"/>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L"/>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CL"/>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BF6A5F-DFB3-4FC1-A324-89B39205C0AB}" type="slidenum">
              <a:rPr lang="es-CL" smtClean="0"/>
              <a:pPr/>
              <a:t>‹Nº›</a:t>
            </a:fld>
            <a:endParaRPr lang="es-CL"/>
          </a:p>
        </p:txBody>
      </p:sp>
    </p:spTree>
    <p:extLst>
      <p:ext uri="{BB962C8B-B14F-4D97-AF65-F5344CB8AC3E}">
        <p14:creationId xmlns="" xmlns:p14="http://schemas.microsoft.com/office/powerpoint/2010/main" val="7437403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CL" dirty="0"/>
          </a:p>
        </p:txBody>
      </p:sp>
      <p:sp>
        <p:nvSpPr>
          <p:cNvPr id="4" name="3 Marcador de número de diapositiva"/>
          <p:cNvSpPr>
            <a:spLocks noGrp="1"/>
          </p:cNvSpPr>
          <p:nvPr>
            <p:ph type="sldNum" sz="quarter" idx="10"/>
          </p:nvPr>
        </p:nvSpPr>
        <p:spPr/>
        <p:txBody>
          <a:bodyPr/>
          <a:lstStyle/>
          <a:p>
            <a:fld id="{36BF6A5F-DFB3-4FC1-A324-89B39205C0AB}" type="slidenum">
              <a:rPr lang="es-CL" smtClean="0"/>
              <a:pPr/>
              <a:t>3</a:t>
            </a:fld>
            <a:endParaRPr lang="es-CL"/>
          </a:p>
        </p:txBody>
      </p:sp>
    </p:spTree>
    <p:extLst>
      <p:ext uri="{BB962C8B-B14F-4D97-AF65-F5344CB8AC3E}">
        <p14:creationId xmlns="" xmlns:p14="http://schemas.microsoft.com/office/powerpoint/2010/main" val="8201370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CL" dirty="0"/>
          </a:p>
        </p:txBody>
      </p:sp>
      <p:sp>
        <p:nvSpPr>
          <p:cNvPr id="4" name="3 Marcador de número de diapositiva"/>
          <p:cNvSpPr>
            <a:spLocks noGrp="1"/>
          </p:cNvSpPr>
          <p:nvPr>
            <p:ph type="sldNum" sz="quarter" idx="10"/>
          </p:nvPr>
        </p:nvSpPr>
        <p:spPr/>
        <p:txBody>
          <a:bodyPr/>
          <a:lstStyle/>
          <a:p>
            <a:fld id="{36BF6A5F-DFB3-4FC1-A324-89B39205C0AB}" type="slidenum">
              <a:rPr lang="es-CL" smtClean="0"/>
              <a:pPr/>
              <a:t>12</a:t>
            </a:fld>
            <a:endParaRPr lang="es-CL"/>
          </a:p>
        </p:txBody>
      </p:sp>
    </p:spTree>
    <p:extLst>
      <p:ext uri="{BB962C8B-B14F-4D97-AF65-F5344CB8AC3E}">
        <p14:creationId xmlns="" xmlns:p14="http://schemas.microsoft.com/office/powerpoint/2010/main" val="24573850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CL" dirty="0"/>
          </a:p>
        </p:txBody>
      </p:sp>
      <p:sp>
        <p:nvSpPr>
          <p:cNvPr id="4" name="3 Marcador de número de diapositiva"/>
          <p:cNvSpPr>
            <a:spLocks noGrp="1"/>
          </p:cNvSpPr>
          <p:nvPr>
            <p:ph type="sldNum" sz="quarter" idx="10"/>
          </p:nvPr>
        </p:nvSpPr>
        <p:spPr/>
        <p:txBody>
          <a:bodyPr/>
          <a:lstStyle/>
          <a:p>
            <a:fld id="{36BF6A5F-DFB3-4FC1-A324-89B39205C0AB}" type="slidenum">
              <a:rPr lang="es-CL" smtClean="0"/>
              <a:pPr/>
              <a:t>13</a:t>
            </a:fld>
            <a:endParaRPr lang="es-CL"/>
          </a:p>
        </p:txBody>
      </p:sp>
    </p:spTree>
    <p:extLst>
      <p:ext uri="{BB962C8B-B14F-4D97-AF65-F5344CB8AC3E}">
        <p14:creationId xmlns="" xmlns:p14="http://schemas.microsoft.com/office/powerpoint/2010/main" val="245738505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CL" dirty="0"/>
          </a:p>
        </p:txBody>
      </p:sp>
      <p:sp>
        <p:nvSpPr>
          <p:cNvPr id="4" name="3 Marcador de número de diapositiva"/>
          <p:cNvSpPr>
            <a:spLocks noGrp="1"/>
          </p:cNvSpPr>
          <p:nvPr>
            <p:ph type="sldNum" sz="quarter" idx="10"/>
          </p:nvPr>
        </p:nvSpPr>
        <p:spPr/>
        <p:txBody>
          <a:bodyPr/>
          <a:lstStyle/>
          <a:p>
            <a:fld id="{36BF6A5F-DFB3-4FC1-A324-89B39205C0AB}" type="slidenum">
              <a:rPr lang="es-CL" smtClean="0"/>
              <a:pPr/>
              <a:t>14</a:t>
            </a:fld>
            <a:endParaRPr lang="es-CL"/>
          </a:p>
        </p:txBody>
      </p:sp>
    </p:spTree>
    <p:extLst>
      <p:ext uri="{BB962C8B-B14F-4D97-AF65-F5344CB8AC3E}">
        <p14:creationId xmlns="" xmlns:p14="http://schemas.microsoft.com/office/powerpoint/2010/main" val="24573850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CL" dirty="0"/>
          </a:p>
        </p:txBody>
      </p:sp>
      <p:sp>
        <p:nvSpPr>
          <p:cNvPr id="4" name="3 Marcador de número de diapositiva"/>
          <p:cNvSpPr>
            <a:spLocks noGrp="1"/>
          </p:cNvSpPr>
          <p:nvPr>
            <p:ph type="sldNum" sz="quarter" idx="10"/>
          </p:nvPr>
        </p:nvSpPr>
        <p:spPr/>
        <p:txBody>
          <a:bodyPr/>
          <a:lstStyle/>
          <a:p>
            <a:fld id="{36BF6A5F-DFB3-4FC1-A324-89B39205C0AB}" type="slidenum">
              <a:rPr lang="es-CL" smtClean="0"/>
              <a:pPr/>
              <a:t>15</a:t>
            </a:fld>
            <a:endParaRPr lang="es-CL"/>
          </a:p>
        </p:txBody>
      </p:sp>
    </p:spTree>
    <p:extLst>
      <p:ext uri="{BB962C8B-B14F-4D97-AF65-F5344CB8AC3E}">
        <p14:creationId xmlns="" xmlns:p14="http://schemas.microsoft.com/office/powerpoint/2010/main" val="245738505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CL" dirty="0"/>
          </a:p>
        </p:txBody>
      </p:sp>
      <p:sp>
        <p:nvSpPr>
          <p:cNvPr id="4" name="3 Marcador de número de diapositiva"/>
          <p:cNvSpPr>
            <a:spLocks noGrp="1"/>
          </p:cNvSpPr>
          <p:nvPr>
            <p:ph type="sldNum" sz="quarter" idx="10"/>
          </p:nvPr>
        </p:nvSpPr>
        <p:spPr/>
        <p:txBody>
          <a:bodyPr/>
          <a:lstStyle/>
          <a:p>
            <a:fld id="{36BF6A5F-DFB3-4FC1-A324-89B39205C0AB}" type="slidenum">
              <a:rPr lang="es-CL" smtClean="0"/>
              <a:pPr/>
              <a:t>16</a:t>
            </a:fld>
            <a:endParaRPr lang="es-CL"/>
          </a:p>
        </p:txBody>
      </p:sp>
    </p:spTree>
    <p:extLst>
      <p:ext uri="{BB962C8B-B14F-4D97-AF65-F5344CB8AC3E}">
        <p14:creationId xmlns="" xmlns:p14="http://schemas.microsoft.com/office/powerpoint/2010/main" val="245738505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CL" dirty="0"/>
          </a:p>
        </p:txBody>
      </p:sp>
      <p:sp>
        <p:nvSpPr>
          <p:cNvPr id="4" name="3 Marcador de número de diapositiva"/>
          <p:cNvSpPr>
            <a:spLocks noGrp="1"/>
          </p:cNvSpPr>
          <p:nvPr>
            <p:ph type="sldNum" sz="quarter" idx="10"/>
          </p:nvPr>
        </p:nvSpPr>
        <p:spPr/>
        <p:txBody>
          <a:bodyPr/>
          <a:lstStyle/>
          <a:p>
            <a:fld id="{36BF6A5F-DFB3-4FC1-A324-89B39205C0AB}" type="slidenum">
              <a:rPr lang="es-CL" smtClean="0"/>
              <a:pPr/>
              <a:t>17</a:t>
            </a:fld>
            <a:endParaRPr lang="es-CL"/>
          </a:p>
        </p:txBody>
      </p:sp>
    </p:spTree>
    <p:extLst>
      <p:ext uri="{BB962C8B-B14F-4D97-AF65-F5344CB8AC3E}">
        <p14:creationId xmlns="" xmlns:p14="http://schemas.microsoft.com/office/powerpoint/2010/main" val="245738505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CL" dirty="0"/>
          </a:p>
        </p:txBody>
      </p:sp>
      <p:sp>
        <p:nvSpPr>
          <p:cNvPr id="4" name="3 Marcador de número de diapositiva"/>
          <p:cNvSpPr>
            <a:spLocks noGrp="1"/>
          </p:cNvSpPr>
          <p:nvPr>
            <p:ph type="sldNum" sz="quarter" idx="10"/>
          </p:nvPr>
        </p:nvSpPr>
        <p:spPr/>
        <p:txBody>
          <a:bodyPr/>
          <a:lstStyle/>
          <a:p>
            <a:fld id="{36BF6A5F-DFB3-4FC1-A324-89B39205C0AB}" type="slidenum">
              <a:rPr lang="es-CL" smtClean="0"/>
              <a:pPr/>
              <a:t>18</a:t>
            </a:fld>
            <a:endParaRPr lang="es-CL"/>
          </a:p>
        </p:txBody>
      </p:sp>
    </p:spTree>
    <p:extLst>
      <p:ext uri="{BB962C8B-B14F-4D97-AF65-F5344CB8AC3E}">
        <p14:creationId xmlns="" xmlns:p14="http://schemas.microsoft.com/office/powerpoint/2010/main" val="245738505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CL" dirty="0"/>
          </a:p>
        </p:txBody>
      </p:sp>
      <p:sp>
        <p:nvSpPr>
          <p:cNvPr id="4" name="3 Marcador de número de diapositiva"/>
          <p:cNvSpPr>
            <a:spLocks noGrp="1"/>
          </p:cNvSpPr>
          <p:nvPr>
            <p:ph type="sldNum" sz="quarter" idx="10"/>
          </p:nvPr>
        </p:nvSpPr>
        <p:spPr/>
        <p:txBody>
          <a:bodyPr/>
          <a:lstStyle/>
          <a:p>
            <a:fld id="{36BF6A5F-DFB3-4FC1-A324-89B39205C0AB}" type="slidenum">
              <a:rPr lang="es-CL" smtClean="0"/>
              <a:pPr/>
              <a:t>19</a:t>
            </a:fld>
            <a:endParaRPr lang="es-CL"/>
          </a:p>
        </p:txBody>
      </p:sp>
    </p:spTree>
    <p:extLst>
      <p:ext uri="{BB962C8B-B14F-4D97-AF65-F5344CB8AC3E}">
        <p14:creationId xmlns="" xmlns:p14="http://schemas.microsoft.com/office/powerpoint/2010/main" val="245738505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CL" dirty="0"/>
          </a:p>
        </p:txBody>
      </p:sp>
      <p:sp>
        <p:nvSpPr>
          <p:cNvPr id="4" name="3 Marcador de número de diapositiva"/>
          <p:cNvSpPr>
            <a:spLocks noGrp="1"/>
          </p:cNvSpPr>
          <p:nvPr>
            <p:ph type="sldNum" sz="quarter" idx="10"/>
          </p:nvPr>
        </p:nvSpPr>
        <p:spPr/>
        <p:txBody>
          <a:bodyPr/>
          <a:lstStyle/>
          <a:p>
            <a:fld id="{36BF6A5F-DFB3-4FC1-A324-89B39205C0AB}" type="slidenum">
              <a:rPr lang="es-CL" smtClean="0"/>
              <a:pPr/>
              <a:t>20</a:t>
            </a:fld>
            <a:endParaRPr lang="es-CL"/>
          </a:p>
        </p:txBody>
      </p:sp>
    </p:spTree>
    <p:extLst>
      <p:ext uri="{BB962C8B-B14F-4D97-AF65-F5344CB8AC3E}">
        <p14:creationId xmlns="" xmlns:p14="http://schemas.microsoft.com/office/powerpoint/2010/main" val="245738505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CL" dirty="0"/>
          </a:p>
        </p:txBody>
      </p:sp>
      <p:sp>
        <p:nvSpPr>
          <p:cNvPr id="4" name="3 Marcador de número de diapositiva"/>
          <p:cNvSpPr>
            <a:spLocks noGrp="1"/>
          </p:cNvSpPr>
          <p:nvPr>
            <p:ph type="sldNum" sz="quarter" idx="10"/>
          </p:nvPr>
        </p:nvSpPr>
        <p:spPr/>
        <p:txBody>
          <a:bodyPr/>
          <a:lstStyle/>
          <a:p>
            <a:fld id="{36BF6A5F-DFB3-4FC1-A324-89B39205C0AB}" type="slidenum">
              <a:rPr lang="es-CL" smtClean="0"/>
              <a:pPr/>
              <a:t>21</a:t>
            </a:fld>
            <a:endParaRPr lang="es-CL"/>
          </a:p>
        </p:txBody>
      </p:sp>
    </p:spTree>
    <p:extLst>
      <p:ext uri="{BB962C8B-B14F-4D97-AF65-F5344CB8AC3E}">
        <p14:creationId xmlns="" xmlns:p14="http://schemas.microsoft.com/office/powerpoint/2010/main" val="24573850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CL" dirty="0"/>
          </a:p>
        </p:txBody>
      </p:sp>
      <p:sp>
        <p:nvSpPr>
          <p:cNvPr id="4" name="3 Marcador de número de diapositiva"/>
          <p:cNvSpPr>
            <a:spLocks noGrp="1"/>
          </p:cNvSpPr>
          <p:nvPr>
            <p:ph type="sldNum" sz="quarter" idx="10"/>
          </p:nvPr>
        </p:nvSpPr>
        <p:spPr/>
        <p:txBody>
          <a:bodyPr/>
          <a:lstStyle/>
          <a:p>
            <a:fld id="{36BF6A5F-DFB3-4FC1-A324-89B39205C0AB}" type="slidenum">
              <a:rPr lang="es-CL" smtClean="0"/>
              <a:pPr/>
              <a:t>4</a:t>
            </a:fld>
            <a:endParaRPr lang="es-CL"/>
          </a:p>
        </p:txBody>
      </p:sp>
    </p:spTree>
    <p:extLst>
      <p:ext uri="{BB962C8B-B14F-4D97-AF65-F5344CB8AC3E}">
        <p14:creationId xmlns="" xmlns:p14="http://schemas.microsoft.com/office/powerpoint/2010/main" val="245738505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CL" dirty="0"/>
          </a:p>
        </p:txBody>
      </p:sp>
      <p:sp>
        <p:nvSpPr>
          <p:cNvPr id="4" name="3 Marcador de número de diapositiva"/>
          <p:cNvSpPr>
            <a:spLocks noGrp="1"/>
          </p:cNvSpPr>
          <p:nvPr>
            <p:ph type="sldNum" sz="quarter" idx="10"/>
          </p:nvPr>
        </p:nvSpPr>
        <p:spPr/>
        <p:txBody>
          <a:bodyPr/>
          <a:lstStyle/>
          <a:p>
            <a:fld id="{36BF6A5F-DFB3-4FC1-A324-89B39205C0AB}" type="slidenum">
              <a:rPr lang="es-CL" smtClean="0"/>
              <a:pPr/>
              <a:t>22</a:t>
            </a:fld>
            <a:endParaRPr lang="es-CL"/>
          </a:p>
        </p:txBody>
      </p:sp>
    </p:spTree>
    <p:extLst>
      <p:ext uri="{BB962C8B-B14F-4D97-AF65-F5344CB8AC3E}">
        <p14:creationId xmlns="" xmlns:p14="http://schemas.microsoft.com/office/powerpoint/2010/main" val="245738505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CL" dirty="0"/>
          </a:p>
        </p:txBody>
      </p:sp>
      <p:sp>
        <p:nvSpPr>
          <p:cNvPr id="4" name="3 Marcador de número de diapositiva"/>
          <p:cNvSpPr>
            <a:spLocks noGrp="1"/>
          </p:cNvSpPr>
          <p:nvPr>
            <p:ph type="sldNum" sz="quarter" idx="10"/>
          </p:nvPr>
        </p:nvSpPr>
        <p:spPr/>
        <p:txBody>
          <a:bodyPr/>
          <a:lstStyle/>
          <a:p>
            <a:fld id="{36BF6A5F-DFB3-4FC1-A324-89B39205C0AB}" type="slidenum">
              <a:rPr lang="es-CL" smtClean="0"/>
              <a:pPr/>
              <a:t>23</a:t>
            </a:fld>
            <a:endParaRPr lang="es-CL"/>
          </a:p>
        </p:txBody>
      </p:sp>
    </p:spTree>
    <p:extLst>
      <p:ext uri="{BB962C8B-B14F-4D97-AF65-F5344CB8AC3E}">
        <p14:creationId xmlns="" xmlns:p14="http://schemas.microsoft.com/office/powerpoint/2010/main" val="245738505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CL" dirty="0"/>
          </a:p>
        </p:txBody>
      </p:sp>
      <p:sp>
        <p:nvSpPr>
          <p:cNvPr id="4" name="3 Marcador de número de diapositiva"/>
          <p:cNvSpPr>
            <a:spLocks noGrp="1"/>
          </p:cNvSpPr>
          <p:nvPr>
            <p:ph type="sldNum" sz="quarter" idx="10"/>
          </p:nvPr>
        </p:nvSpPr>
        <p:spPr/>
        <p:txBody>
          <a:bodyPr/>
          <a:lstStyle/>
          <a:p>
            <a:fld id="{36BF6A5F-DFB3-4FC1-A324-89B39205C0AB}" type="slidenum">
              <a:rPr lang="es-CL" smtClean="0"/>
              <a:pPr/>
              <a:t>24</a:t>
            </a:fld>
            <a:endParaRPr lang="es-CL"/>
          </a:p>
        </p:txBody>
      </p:sp>
    </p:spTree>
    <p:extLst>
      <p:ext uri="{BB962C8B-B14F-4D97-AF65-F5344CB8AC3E}">
        <p14:creationId xmlns="" xmlns:p14="http://schemas.microsoft.com/office/powerpoint/2010/main" val="245738505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CL" dirty="0"/>
          </a:p>
        </p:txBody>
      </p:sp>
      <p:sp>
        <p:nvSpPr>
          <p:cNvPr id="4" name="3 Marcador de número de diapositiva"/>
          <p:cNvSpPr>
            <a:spLocks noGrp="1"/>
          </p:cNvSpPr>
          <p:nvPr>
            <p:ph type="sldNum" sz="quarter" idx="10"/>
          </p:nvPr>
        </p:nvSpPr>
        <p:spPr/>
        <p:txBody>
          <a:bodyPr/>
          <a:lstStyle/>
          <a:p>
            <a:fld id="{36BF6A5F-DFB3-4FC1-A324-89B39205C0AB}" type="slidenum">
              <a:rPr lang="es-CL" smtClean="0"/>
              <a:pPr/>
              <a:t>25</a:t>
            </a:fld>
            <a:endParaRPr lang="es-CL"/>
          </a:p>
        </p:txBody>
      </p:sp>
    </p:spTree>
    <p:extLst>
      <p:ext uri="{BB962C8B-B14F-4D97-AF65-F5344CB8AC3E}">
        <p14:creationId xmlns="" xmlns:p14="http://schemas.microsoft.com/office/powerpoint/2010/main" val="245738505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CL" dirty="0"/>
          </a:p>
        </p:txBody>
      </p:sp>
      <p:sp>
        <p:nvSpPr>
          <p:cNvPr id="4" name="3 Marcador de número de diapositiva"/>
          <p:cNvSpPr>
            <a:spLocks noGrp="1"/>
          </p:cNvSpPr>
          <p:nvPr>
            <p:ph type="sldNum" sz="quarter" idx="10"/>
          </p:nvPr>
        </p:nvSpPr>
        <p:spPr/>
        <p:txBody>
          <a:bodyPr/>
          <a:lstStyle/>
          <a:p>
            <a:fld id="{36BF6A5F-DFB3-4FC1-A324-89B39205C0AB}" type="slidenum">
              <a:rPr lang="es-CL" smtClean="0"/>
              <a:pPr/>
              <a:t>26</a:t>
            </a:fld>
            <a:endParaRPr lang="es-CL"/>
          </a:p>
        </p:txBody>
      </p:sp>
    </p:spTree>
    <p:extLst>
      <p:ext uri="{BB962C8B-B14F-4D97-AF65-F5344CB8AC3E}">
        <p14:creationId xmlns="" xmlns:p14="http://schemas.microsoft.com/office/powerpoint/2010/main" val="245738505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CL" dirty="0"/>
          </a:p>
        </p:txBody>
      </p:sp>
      <p:sp>
        <p:nvSpPr>
          <p:cNvPr id="4" name="3 Marcador de número de diapositiva"/>
          <p:cNvSpPr>
            <a:spLocks noGrp="1"/>
          </p:cNvSpPr>
          <p:nvPr>
            <p:ph type="sldNum" sz="quarter" idx="10"/>
          </p:nvPr>
        </p:nvSpPr>
        <p:spPr/>
        <p:txBody>
          <a:bodyPr/>
          <a:lstStyle/>
          <a:p>
            <a:fld id="{36BF6A5F-DFB3-4FC1-A324-89B39205C0AB}" type="slidenum">
              <a:rPr lang="es-CL" smtClean="0"/>
              <a:pPr/>
              <a:t>27</a:t>
            </a:fld>
            <a:endParaRPr lang="es-CL"/>
          </a:p>
        </p:txBody>
      </p:sp>
    </p:spTree>
    <p:extLst>
      <p:ext uri="{BB962C8B-B14F-4D97-AF65-F5344CB8AC3E}">
        <p14:creationId xmlns="" xmlns:p14="http://schemas.microsoft.com/office/powerpoint/2010/main" val="245738505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CL" dirty="0"/>
          </a:p>
        </p:txBody>
      </p:sp>
      <p:sp>
        <p:nvSpPr>
          <p:cNvPr id="4" name="3 Marcador de número de diapositiva"/>
          <p:cNvSpPr>
            <a:spLocks noGrp="1"/>
          </p:cNvSpPr>
          <p:nvPr>
            <p:ph type="sldNum" sz="quarter" idx="10"/>
          </p:nvPr>
        </p:nvSpPr>
        <p:spPr/>
        <p:txBody>
          <a:bodyPr/>
          <a:lstStyle/>
          <a:p>
            <a:fld id="{36BF6A5F-DFB3-4FC1-A324-89B39205C0AB}" type="slidenum">
              <a:rPr lang="es-CL" smtClean="0"/>
              <a:pPr/>
              <a:t>28</a:t>
            </a:fld>
            <a:endParaRPr lang="es-CL"/>
          </a:p>
        </p:txBody>
      </p:sp>
    </p:spTree>
    <p:extLst>
      <p:ext uri="{BB962C8B-B14F-4D97-AF65-F5344CB8AC3E}">
        <p14:creationId xmlns="" xmlns:p14="http://schemas.microsoft.com/office/powerpoint/2010/main" val="245738505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CL" dirty="0"/>
          </a:p>
        </p:txBody>
      </p:sp>
      <p:sp>
        <p:nvSpPr>
          <p:cNvPr id="4" name="3 Marcador de número de diapositiva"/>
          <p:cNvSpPr>
            <a:spLocks noGrp="1"/>
          </p:cNvSpPr>
          <p:nvPr>
            <p:ph type="sldNum" sz="quarter" idx="10"/>
          </p:nvPr>
        </p:nvSpPr>
        <p:spPr/>
        <p:txBody>
          <a:bodyPr/>
          <a:lstStyle/>
          <a:p>
            <a:fld id="{36BF6A5F-DFB3-4FC1-A324-89B39205C0AB}" type="slidenum">
              <a:rPr lang="es-CL" smtClean="0"/>
              <a:pPr/>
              <a:t>29</a:t>
            </a:fld>
            <a:endParaRPr lang="es-CL"/>
          </a:p>
        </p:txBody>
      </p:sp>
    </p:spTree>
    <p:extLst>
      <p:ext uri="{BB962C8B-B14F-4D97-AF65-F5344CB8AC3E}">
        <p14:creationId xmlns="" xmlns:p14="http://schemas.microsoft.com/office/powerpoint/2010/main" val="245738505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CL" dirty="0"/>
          </a:p>
        </p:txBody>
      </p:sp>
      <p:sp>
        <p:nvSpPr>
          <p:cNvPr id="4" name="3 Marcador de número de diapositiva"/>
          <p:cNvSpPr>
            <a:spLocks noGrp="1"/>
          </p:cNvSpPr>
          <p:nvPr>
            <p:ph type="sldNum" sz="quarter" idx="10"/>
          </p:nvPr>
        </p:nvSpPr>
        <p:spPr/>
        <p:txBody>
          <a:bodyPr/>
          <a:lstStyle/>
          <a:p>
            <a:fld id="{36BF6A5F-DFB3-4FC1-A324-89B39205C0AB}" type="slidenum">
              <a:rPr lang="es-CL" smtClean="0"/>
              <a:pPr/>
              <a:t>30</a:t>
            </a:fld>
            <a:endParaRPr lang="es-CL"/>
          </a:p>
        </p:txBody>
      </p:sp>
    </p:spTree>
    <p:extLst>
      <p:ext uri="{BB962C8B-B14F-4D97-AF65-F5344CB8AC3E}">
        <p14:creationId xmlns="" xmlns:p14="http://schemas.microsoft.com/office/powerpoint/2010/main" val="245738505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CL" dirty="0"/>
          </a:p>
        </p:txBody>
      </p:sp>
      <p:sp>
        <p:nvSpPr>
          <p:cNvPr id="4" name="3 Marcador de número de diapositiva"/>
          <p:cNvSpPr>
            <a:spLocks noGrp="1"/>
          </p:cNvSpPr>
          <p:nvPr>
            <p:ph type="sldNum" sz="quarter" idx="10"/>
          </p:nvPr>
        </p:nvSpPr>
        <p:spPr/>
        <p:txBody>
          <a:bodyPr/>
          <a:lstStyle/>
          <a:p>
            <a:fld id="{36BF6A5F-DFB3-4FC1-A324-89B39205C0AB}" type="slidenum">
              <a:rPr lang="es-CL" smtClean="0"/>
              <a:pPr/>
              <a:t>31</a:t>
            </a:fld>
            <a:endParaRPr lang="es-CL"/>
          </a:p>
        </p:txBody>
      </p:sp>
    </p:spTree>
    <p:extLst>
      <p:ext uri="{BB962C8B-B14F-4D97-AF65-F5344CB8AC3E}">
        <p14:creationId xmlns="" xmlns:p14="http://schemas.microsoft.com/office/powerpoint/2010/main" val="24573850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CL" dirty="0"/>
          </a:p>
        </p:txBody>
      </p:sp>
      <p:sp>
        <p:nvSpPr>
          <p:cNvPr id="4" name="3 Marcador de número de diapositiva"/>
          <p:cNvSpPr>
            <a:spLocks noGrp="1"/>
          </p:cNvSpPr>
          <p:nvPr>
            <p:ph type="sldNum" sz="quarter" idx="10"/>
          </p:nvPr>
        </p:nvSpPr>
        <p:spPr/>
        <p:txBody>
          <a:bodyPr/>
          <a:lstStyle/>
          <a:p>
            <a:fld id="{36BF6A5F-DFB3-4FC1-A324-89B39205C0AB}" type="slidenum">
              <a:rPr lang="es-CL" smtClean="0"/>
              <a:pPr/>
              <a:t>5</a:t>
            </a:fld>
            <a:endParaRPr lang="es-CL"/>
          </a:p>
        </p:txBody>
      </p:sp>
    </p:spTree>
    <p:extLst>
      <p:ext uri="{BB962C8B-B14F-4D97-AF65-F5344CB8AC3E}">
        <p14:creationId xmlns="" xmlns:p14="http://schemas.microsoft.com/office/powerpoint/2010/main" val="245738505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CL" dirty="0"/>
          </a:p>
        </p:txBody>
      </p:sp>
      <p:sp>
        <p:nvSpPr>
          <p:cNvPr id="4" name="3 Marcador de número de diapositiva"/>
          <p:cNvSpPr>
            <a:spLocks noGrp="1"/>
          </p:cNvSpPr>
          <p:nvPr>
            <p:ph type="sldNum" sz="quarter" idx="10"/>
          </p:nvPr>
        </p:nvSpPr>
        <p:spPr/>
        <p:txBody>
          <a:bodyPr/>
          <a:lstStyle/>
          <a:p>
            <a:fld id="{36BF6A5F-DFB3-4FC1-A324-89B39205C0AB}" type="slidenum">
              <a:rPr lang="es-CL" smtClean="0"/>
              <a:pPr/>
              <a:t>32</a:t>
            </a:fld>
            <a:endParaRPr lang="es-CL"/>
          </a:p>
        </p:txBody>
      </p:sp>
    </p:spTree>
    <p:extLst>
      <p:ext uri="{BB962C8B-B14F-4D97-AF65-F5344CB8AC3E}">
        <p14:creationId xmlns="" xmlns:p14="http://schemas.microsoft.com/office/powerpoint/2010/main" val="245738505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CL" dirty="0"/>
          </a:p>
        </p:txBody>
      </p:sp>
      <p:sp>
        <p:nvSpPr>
          <p:cNvPr id="4" name="3 Marcador de número de diapositiva"/>
          <p:cNvSpPr>
            <a:spLocks noGrp="1"/>
          </p:cNvSpPr>
          <p:nvPr>
            <p:ph type="sldNum" sz="quarter" idx="10"/>
          </p:nvPr>
        </p:nvSpPr>
        <p:spPr/>
        <p:txBody>
          <a:bodyPr/>
          <a:lstStyle/>
          <a:p>
            <a:fld id="{36BF6A5F-DFB3-4FC1-A324-89B39205C0AB}" type="slidenum">
              <a:rPr lang="es-CL" smtClean="0"/>
              <a:pPr/>
              <a:t>33</a:t>
            </a:fld>
            <a:endParaRPr lang="es-CL"/>
          </a:p>
        </p:txBody>
      </p:sp>
    </p:spTree>
    <p:extLst>
      <p:ext uri="{BB962C8B-B14F-4D97-AF65-F5344CB8AC3E}">
        <p14:creationId xmlns="" xmlns:p14="http://schemas.microsoft.com/office/powerpoint/2010/main" val="245738505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CL" dirty="0"/>
          </a:p>
        </p:txBody>
      </p:sp>
      <p:sp>
        <p:nvSpPr>
          <p:cNvPr id="4" name="3 Marcador de número de diapositiva"/>
          <p:cNvSpPr>
            <a:spLocks noGrp="1"/>
          </p:cNvSpPr>
          <p:nvPr>
            <p:ph type="sldNum" sz="quarter" idx="10"/>
          </p:nvPr>
        </p:nvSpPr>
        <p:spPr/>
        <p:txBody>
          <a:bodyPr/>
          <a:lstStyle/>
          <a:p>
            <a:fld id="{36BF6A5F-DFB3-4FC1-A324-89B39205C0AB}" type="slidenum">
              <a:rPr lang="es-CL" smtClean="0"/>
              <a:pPr/>
              <a:t>34</a:t>
            </a:fld>
            <a:endParaRPr lang="es-CL"/>
          </a:p>
        </p:txBody>
      </p:sp>
    </p:spTree>
    <p:extLst>
      <p:ext uri="{BB962C8B-B14F-4D97-AF65-F5344CB8AC3E}">
        <p14:creationId xmlns="" xmlns:p14="http://schemas.microsoft.com/office/powerpoint/2010/main" val="245738505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CL" dirty="0"/>
          </a:p>
        </p:txBody>
      </p:sp>
      <p:sp>
        <p:nvSpPr>
          <p:cNvPr id="4" name="3 Marcador de número de diapositiva"/>
          <p:cNvSpPr>
            <a:spLocks noGrp="1"/>
          </p:cNvSpPr>
          <p:nvPr>
            <p:ph type="sldNum" sz="quarter" idx="10"/>
          </p:nvPr>
        </p:nvSpPr>
        <p:spPr/>
        <p:txBody>
          <a:bodyPr/>
          <a:lstStyle/>
          <a:p>
            <a:fld id="{36BF6A5F-DFB3-4FC1-A324-89B39205C0AB}" type="slidenum">
              <a:rPr lang="es-CL" smtClean="0"/>
              <a:pPr/>
              <a:t>35</a:t>
            </a:fld>
            <a:endParaRPr lang="es-CL"/>
          </a:p>
        </p:txBody>
      </p:sp>
    </p:spTree>
    <p:extLst>
      <p:ext uri="{BB962C8B-B14F-4D97-AF65-F5344CB8AC3E}">
        <p14:creationId xmlns="" xmlns:p14="http://schemas.microsoft.com/office/powerpoint/2010/main" val="245738505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CL" dirty="0"/>
          </a:p>
        </p:txBody>
      </p:sp>
      <p:sp>
        <p:nvSpPr>
          <p:cNvPr id="4" name="3 Marcador de número de diapositiva"/>
          <p:cNvSpPr>
            <a:spLocks noGrp="1"/>
          </p:cNvSpPr>
          <p:nvPr>
            <p:ph type="sldNum" sz="quarter" idx="10"/>
          </p:nvPr>
        </p:nvSpPr>
        <p:spPr/>
        <p:txBody>
          <a:bodyPr/>
          <a:lstStyle/>
          <a:p>
            <a:fld id="{36BF6A5F-DFB3-4FC1-A324-89B39205C0AB}" type="slidenum">
              <a:rPr lang="es-CL" smtClean="0"/>
              <a:pPr/>
              <a:t>36</a:t>
            </a:fld>
            <a:endParaRPr lang="es-CL"/>
          </a:p>
        </p:txBody>
      </p:sp>
    </p:spTree>
    <p:extLst>
      <p:ext uri="{BB962C8B-B14F-4D97-AF65-F5344CB8AC3E}">
        <p14:creationId xmlns="" xmlns:p14="http://schemas.microsoft.com/office/powerpoint/2010/main" val="245738505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CL" dirty="0"/>
          </a:p>
        </p:txBody>
      </p:sp>
      <p:sp>
        <p:nvSpPr>
          <p:cNvPr id="4" name="3 Marcador de número de diapositiva"/>
          <p:cNvSpPr>
            <a:spLocks noGrp="1"/>
          </p:cNvSpPr>
          <p:nvPr>
            <p:ph type="sldNum" sz="quarter" idx="10"/>
          </p:nvPr>
        </p:nvSpPr>
        <p:spPr/>
        <p:txBody>
          <a:bodyPr/>
          <a:lstStyle/>
          <a:p>
            <a:fld id="{36BF6A5F-DFB3-4FC1-A324-89B39205C0AB}" type="slidenum">
              <a:rPr lang="es-CL" smtClean="0">
                <a:solidFill>
                  <a:prstClr val="black"/>
                </a:solidFill>
              </a:rPr>
              <a:pPr/>
              <a:t>37</a:t>
            </a:fld>
            <a:endParaRPr lang="es-CL">
              <a:solidFill>
                <a:prstClr val="black"/>
              </a:solidFill>
            </a:endParaRPr>
          </a:p>
        </p:txBody>
      </p:sp>
    </p:spTree>
    <p:extLst>
      <p:ext uri="{BB962C8B-B14F-4D97-AF65-F5344CB8AC3E}">
        <p14:creationId xmlns="" xmlns:p14="http://schemas.microsoft.com/office/powerpoint/2010/main" val="245738505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CL" dirty="0"/>
          </a:p>
        </p:txBody>
      </p:sp>
      <p:sp>
        <p:nvSpPr>
          <p:cNvPr id="4" name="3 Marcador de número de diapositiva"/>
          <p:cNvSpPr>
            <a:spLocks noGrp="1"/>
          </p:cNvSpPr>
          <p:nvPr>
            <p:ph type="sldNum" sz="quarter" idx="10"/>
          </p:nvPr>
        </p:nvSpPr>
        <p:spPr/>
        <p:txBody>
          <a:bodyPr/>
          <a:lstStyle/>
          <a:p>
            <a:fld id="{36BF6A5F-DFB3-4FC1-A324-89B39205C0AB}" type="slidenum">
              <a:rPr lang="es-CL" smtClean="0"/>
              <a:pPr/>
              <a:t>38</a:t>
            </a:fld>
            <a:endParaRPr lang="es-CL"/>
          </a:p>
        </p:txBody>
      </p:sp>
    </p:spTree>
    <p:extLst>
      <p:ext uri="{BB962C8B-B14F-4D97-AF65-F5344CB8AC3E}">
        <p14:creationId xmlns="" xmlns:p14="http://schemas.microsoft.com/office/powerpoint/2010/main" val="245738505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CL" dirty="0"/>
          </a:p>
        </p:txBody>
      </p:sp>
      <p:sp>
        <p:nvSpPr>
          <p:cNvPr id="4" name="3 Marcador de número de diapositiva"/>
          <p:cNvSpPr>
            <a:spLocks noGrp="1"/>
          </p:cNvSpPr>
          <p:nvPr>
            <p:ph type="sldNum" sz="quarter" idx="10"/>
          </p:nvPr>
        </p:nvSpPr>
        <p:spPr/>
        <p:txBody>
          <a:bodyPr/>
          <a:lstStyle/>
          <a:p>
            <a:fld id="{36BF6A5F-DFB3-4FC1-A324-89B39205C0AB}" type="slidenum">
              <a:rPr lang="es-CL" smtClean="0">
                <a:solidFill>
                  <a:prstClr val="black"/>
                </a:solidFill>
              </a:rPr>
              <a:pPr/>
              <a:t>39</a:t>
            </a:fld>
            <a:endParaRPr lang="es-CL">
              <a:solidFill>
                <a:prstClr val="black"/>
              </a:solidFill>
            </a:endParaRPr>
          </a:p>
        </p:txBody>
      </p:sp>
    </p:spTree>
    <p:extLst>
      <p:ext uri="{BB962C8B-B14F-4D97-AF65-F5344CB8AC3E}">
        <p14:creationId xmlns="" xmlns:p14="http://schemas.microsoft.com/office/powerpoint/2010/main" val="245738505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CL" dirty="0"/>
          </a:p>
        </p:txBody>
      </p:sp>
      <p:sp>
        <p:nvSpPr>
          <p:cNvPr id="4" name="3 Marcador de número de diapositiva"/>
          <p:cNvSpPr>
            <a:spLocks noGrp="1"/>
          </p:cNvSpPr>
          <p:nvPr>
            <p:ph type="sldNum" sz="quarter" idx="10"/>
          </p:nvPr>
        </p:nvSpPr>
        <p:spPr/>
        <p:txBody>
          <a:bodyPr/>
          <a:lstStyle/>
          <a:p>
            <a:fld id="{36BF6A5F-DFB3-4FC1-A324-89B39205C0AB}" type="slidenum">
              <a:rPr lang="es-CL" smtClean="0">
                <a:solidFill>
                  <a:prstClr val="black"/>
                </a:solidFill>
              </a:rPr>
              <a:pPr/>
              <a:t>40</a:t>
            </a:fld>
            <a:endParaRPr lang="es-CL">
              <a:solidFill>
                <a:prstClr val="black"/>
              </a:solidFill>
            </a:endParaRPr>
          </a:p>
        </p:txBody>
      </p:sp>
    </p:spTree>
    <p:extLst>
      <p:ext uri="{BB962C8B-B14F-4D97-AF65-F5344CB8AC3E}">
        <p14:creationId xmlns="" xmlns:p14="http://schemas.microsoft.com/office/powerpoint/2010/main" val="245738505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CL" dirty="0"/>
          </a:p>
        </p:txBody>
      </p:sp>
      <p:sp>
        <p:nvSpPr>
          <p:cNvPr id="4" name="3 Marcador de número de diapositiva"/>
          <p:cNvSpPr>
            <a:spLocks noGrp="1"/>
          </p:cNvSpPr>
          <p:nvPr>
            <p:ph type="sldNum" sz="quarter" idx="10"/>
          </p:nvPr>
        </p:nvSpPr>
        <p:spPr/>
        <p:txBody>
          <a:bodyPr/>
          <a:lstStyle/>
          <a:p>
            <a:fld id="{36BF6A5F-DFB3-4FC1-A324-89B39205C0AB}" type="slidenum">
              <a:rPr lang="es-CL" smtClean="0">
                <a:solidFill>
                  <a:prstClr val="black"/>
                </a:solidFill>
              </a:rPr>
              <a:pPr/>
              <a:t>41</a:t>
            </a:fld>
            <a:endParaRPr lang="es-CL">
              <a:solidFill>
                <a:prstClr val="black"/>
              </a:solidFill>
            </a:endParaRPr>
          </a:p>
        </p:txBody>
      </p:sp>
    </p:spTree>
    <p:extLst>
      <p:ext uri="{BB962C8B-B14F-4D97-AF65-F5344CB8AC3E}">
        <p14:creationId xmlns="" xmlns:p14="http://schemas.microsoft.com/office/powerpoint/2010/main" val="24573850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CL" dirty="0"/>
          </a:p>
        </p:txBody>
      </p:sp>
      <p:sp>
        <p:nvSpPr>
          <p:cNvPr id="4" name="3 Marcador de número de diapositiva"/>
          <p:cNvSpPr>
            <a:spLocks noGrp="1"/>
          </p:cNvSpPr>
          <p:nvPr>
            <p:ph type="sldNum" sz="quarter" idx="10"/>
          </p:nvPr>
        </p:nvSpPr>
        <p:spPr/>
        <p:txBody>
          <a:bodyPr/>
          <a:lstStyle/>
          <a:p>
            <a:fld id="{36BF6A5F-DFB3-4FC1-A324-89B39205C0AB}" type="slidenum">
              <a:rPr lang="es-CL" smtClean="0"/>
              <a:pPr/>
              <a:t>6</a:t>
            </a:fld>
            <a:endParaRPr lang="es-CL"/>
          </a:p>
        </p:txBody>
      </p:sp>
    </p:spTree>
    <p:extLst>
      <p:ext uri="{BB962C8B-B14F-4D97-AF65-F5344CB8AC3E}">
        <p14:creationId xmlns="" xmlns:p14="http://schemas.microsoft.com/office/powerpoint/2010/main" val="24573850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CL" dirty="0"/>
          </a:p>
        </p:txBody>
      </p:sp>
      <p:sp>
        <p:nvSpPr>
          <p:cNvPr id="4" name="3 Marcador de número de diapositiva"/>
          <p:cNvSpPr>
            <a:spLocks noGrp="1"/>
          </p:cNvSpPr>
          <p:nvPr>
            <p:ph type="sldNum" sz="quarter" idx="10"/>
          </p:nvPr>
        </p:nvSpPr>
        <p:spPr/>
        <p:txBody>
          <a:bodyPr/>
          <a:lstStyle/>
          <a:p>
            <a:fld id="{36BF6A5F-DFB3-4FC1-A324-89B39205C0AB}" type="slidenum">
              <a:rPr lang="es-CL" smtClean="0"/>
              <a:pPr/>
              <a:t>7</a:t>
            </a:fld>
            <a:endParaRPr lang="es-CL"/>
          </a:p>
        </p:txBody>
      </p:sp>
    </p:spTree>
    <p:extLst>
      <p:ext uri="{BB962C8B-B14F-4D97-AF65-F5344CB8AC3E}">
        <p14:creationId xmlns="" xmlns:p14="http://schemas.microsoft.com/office/powerpoint/2010/main" val="24573850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CL" dirty="0"/>
          </a:p>
        </p:txBody>
      </p:sp>
      <p:sp>
        <p:nvSpPr>
          <p:cNvPr id="4" name="3 Marcador de número de diapositiva"/>
          <p:cNvSpPr>
            <a:spLocks noGrp="1"/>
          </p:cNvSpPr>
          <p:nvPr>
            <p:ph type="sldNum" sz="quarter" idx="10"/>
          </p:nvPr>
        </p:nvSpPr>
        <p:spPr/>
        <p:txBody>
          <a:bodyPr/>
          <a:lstStyle/>
          <a:p>
            <a:fld id="{36BF6A5F-DFB3-4FC1-A324-89B39205C0AB}" type="slidenum">
              <a:rPr lang="es-CL" smtClean="0"/>
              <a:pPr/>
              <a:t>8</a:t>
            </a:fld>
            <a:endParaRPr lang="es-CL"/>
          </a:p>
        </p:txBody>
      </p:sp>
    </p:spTree>
    <p:extLst>
      <p:ext uri="{BB962C8B-B14F-4D97-AF65-F5344CB8AC3E}">
        <p14:creationId xmlns="" xmlns:p14="http://schemas.microsoft.com/office/powerpoint/2010/main" val="24573850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CL" dirty="0"/>
          </a:p>
        </p:txBody>
      </p:sp>
      <p:sp>
        <p:nvSpPr>
          <p:cNvPr id="4" name="3 Marcador de número de diapositiva"/>
          <p:cNvSpPr>
            <a:spLocks noGrp="1"/>
          </p:cNvSpPr>
          <p:nvPr>
            <p:ph type="sldNum" sz="quarter" idx="10"/>
          </p:nvPr>
        </p:nvSpPr>
        <p:spPr/>
        <p:txBody>
          <a:bodyPr/>
          <a:lstStyle/>
          <a:p>
            <a:fld id="{36BF6A5F-DFB3-4FC1-A324-89B39205C0AB}" type="slidenum">
              <a:rPr lang="es-CL" smtClean="0"/>
              <a:pPr/>
              <a:t>9</a:t>
            </a:fld>
            <a:endParaRPr lang="es-CL"/>
          </a:p>
        </p:txBody>
      </p:sp>
    </p:spTree>
    <p:extLst>
      <p:ext uri="{BB962C8B-B14F-4D97-AF65-F5344CB8AC3E}">
        <p14:creationId xmlns="" xmlns:p14="http://schemas.microsoft.com/office/powerpoint/2010/main" val="24573850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CL" dirty="0"/>
          </a:p>
        </p:txBody>
      </p:sp>
      <p:sp>
        <p:nvSpPr>
          <p:cNvPr id="4" name="3 Marcador de número de diapositiva"/>
          <p:cNvSpPr>
            <a:spLocks noGrp="1"/>
          </p:cNvSpPr>
          <p:nvPr>
            <p:ph type="sldNum" sz="quarter" idx="10"/>
          </p:nvPr>
        </p:nvSpPr>
        <p:spPr/>
        <p:txBody>
          <a:bodyPr/>
          <a:lstStyle/>
          <a:p>
            <a:fld id="{36BF6A5F-DFB3-4FC1-A324-89B39205C0AB}" type="slidenum">
              <a:rPr lang="es-CL" smtClean="0"/>
              <a:pPr/>
              <a:t>10</a:t>
            </a:fld>
            <a:endParaRPr lang="es-CL"/>
          </a:p>
        </p:txBody>
      </p:sp>
    </p:spTree>
    <p:extLst>
      <p:ext uri="{BB962C8B-B14F-4D97-AF65-F5344CB8AC3E}">
        <p14:creationId xmlns="" xmlns:p14="http://schemas.microsoft.com/office/powerpoint/2010/main" val="24573850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CL" dirty="0"/>
          </a:p>
        </p:txBody>
      </p:sp>
      <p:sp>
        <p:nvSpPr>
          <p:cNvPr id="4" name="3 Marcador de número de diapositiva"/>
          <p:cNvSpPr>
            <a:spLocks noGrp="1"/>
          </p:cNvSpPr>
          <p:nvPr>
            <p:ph type="sldNum" sz="quarter" idx="10"/>
          </p:nvPr>
        </p:nvSpPr>
        <p:spPr/>
        <p:txBody>
          <a:bodyPr/>
          <a:lstStyle/>
          <a:p>
            <a:fld id="{36BF6A5F-DFB3-4FC1-A324-89B39205C0AB}" type="slidenum">
              <a:rPr lang="es-CL" smtClean="0"/>
              <a:pPr/>
              <a:t>11</a:t>
            </a:fld>
            <a:endParaRPr lang="es-CL"/>
          </a:p>
        </p:txBody>
      </p:sp>
    </p:spTree>
    <p:extLst>
      <p:ext uri="{BB962C8B-B14F-4D97-AF65-F5344CB8AC3E}">
        <p14:creationId xmlns="" xmlns:p14="http://schemas.microsoft.com/office/powerpoint/2010/main" val="24573850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457200" y="228600"/>
            <a:ext cx="7772400" cy="4571999"/>
          </a:xfrm>
        </p:spPr>
        <p:txBody>
          <a:bodyPr anchor="ctr">
            <a:noAutofit/>
          </a:bodyPr>
          <a:lstStyle>
            <a:lvl1pPr>
              <a:lnSpc>
                <a:spcPct val="100000"/>
              </a:lnSpc>
              <a:defRPr sz="8800" spc="-80" baseline="0">
                <a:solidFill>
                  <a:schemeClr val="tx1"/>
                </a:solidFill>
              </a:defRPr>
            </a:lvl1pPr>
          </a:lstStyle>
          <a:p>
            <a:r>
              <a:rPr lang="es-ES" smtClean="0"/>
              <a:t>Haga clic para modificar el estilo de título del patrón</a:t>
            </a:r>
            <a:endParaRPr lang="en-US" dirty="0"/>
          </a:p>
        </p:txBody>
      </p:sp>
      <p:sp>
        <p:nvSpPr>
          <p:cNvPr id="3" name="Subtitle 2"/>
          <p:cNvSpPr>
            <a:spLocks noGrp="1"/>
          </p:cNvSpPr>
          <p:nvPr>
            <p:ph type="subTitle" idx="1"/>
          </p:nvPr>
        </p:nvSpPr>
        <p:spPr>
          <a:xfrm>
            <a:off x="457200" y="4800600"/>
            <a:ext cx="6858000" cy="914400"/>
          </a:xfrm>
        </p:spPr>
        <p:txBody>
          <a:bodyPr/>
          <a:lstStyle>
            <a:lvl1pPr marL="0" indent="0" algn="l">
              <a:buNone/>
              <a:defRPr b="0" cap="all" spc="120" baseline="0">
                <a:solidFill>
                  <a:schemeClr val="tx2"/>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n-US" dirty="0"/>
          </a:p>
        </p:txBody>
      </p:sp>
      <p:sp>
        <p:nvSpPr>
          <p:cNvPr id="4" name="Date Placeholder 3"/>
          <p:cNvSpPr>
            <a:spLocks noGrp="1"/>
          </p:cNvSpPr>
          <p:nvPr>
            <p:ph type="dt" sz="half" idx="10"/>
          </p:nvPr>
        </p:nvSpPr>
        <p:spPr/>
        <p:txBody>
          <a:bodyPr/>
          <a:lstStyle/>
          <a:p>
            <a:fld id="{5E3514E5-5E3A-4370-99C2-099CE22307ED}" type="datetime1">
              <a:rPr lang="es-CL" smtClean="0"/>
              <a:pPr/>
              <a:t>03-10-2013</a:t>
            </a:fld>
            <a:endParaRPr lang="es-CL"/>
          </a:p>
        </p:txBody>
      </p:sp>
      <p:sp>
        <p:nvSpPr>
          <p:cNvPr id="5" name="Footer Placeholder 4"/>
          <p:cNvSpPr>
            <a:spLocks noGrp="1"/>
          </p:cNvSpPr>
          <p:nvPr>
            <p:ph type="ftr" sz="quarter" idx="11"/>
          </p:nvPr>
        </p:nvSpPr>
        <p:spPr/>
        <p:txBody>
          <a:bodyPr/>
          <a:lstStyle/>
          <a:p>
            <a:r>
              <a:rPr lang="es-CL" smtClean="0"/>
              <a:t>Sebastian Valenzuela A. /El Salvador /Marzo 2013</a:t>
            </a:r>
            <a:endParaRPr lang="es-CL"/>
          </a:p>
        </p:txBody>
      </p:sp>
      <p:sp>
        <p:nvSpPr>
          <p:cNvPr id="9" name="Rectangle 8"/>
          <p:cNvSpPr/>
          <p:nvPr/>
        </p:nvSpPr>
        <p:spPr>
          <a:xfrm>
            <a:off x="9001124" y="4846320"/>
            <a:ext cx="142876" cy="20116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9001124" y="0"/>
            <a:ext cx="142876" cy="484632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12"/>
          </p:nvPr>
        </p:nvSpPr>
        <p:spPr/>
        <p:txBody>
          <a:bodyPr/>
          <a:lstStyle>
            <a:lvl1pPr>
              <a:defRPr>
                <a:solidFill>
                  <a:schemeClr val="tx1"/>
                </a:solidFill>
              </a:defRPr>
            </a:lvl1pPr>
          </a:lstStyle>
          <a:p>
            <a:fld id="{BC5914DC-34EB-41F9-AB81-2DE8101F1266}" type="slidenum">
              <a:rPr lang="es-CL" smtClean="0"/>
              <a:pPr/>
              <a:t>‹Nº›</a:t>
            </a:fld>
            <a:endParaRPr lang="es-CL"/>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a:p>
        </p:txBody>
      </p:sp>
      <p:sp>
        <p:nvSpPr>
          <p:cNvPr id="3" name="Vertical Text Placeholder 2"/>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Date Placeholder 3"/>
          <p:cNvSpPr>
            <a:spLocks noGrp="1"/>
          </p:cNvSpPr>
          <p:nvPr>
            <p:ph type="dt" sz="half" idx="10"/>
          </p:nvPr>
        </p:nvSpPr>
        <p:spPr/>
        <p:txBody>
          <a:bodyPr/>
          <a:lstStyle/>
          <a:p>
            <a:fld id="{C2DACAE3-01AC-4275-9148-5D1A98FC437D}" type="datetime1">
              <a:rPr lang="es-CL" smtClean="0"/>
              <a:pPr/>
              <a:t>03-10-2013</a:t>
            </a:fld>
            <a:endParaRPr lang="es-CL"/>
          </a:p>
        </p:txBody>
      </p:sp>
      <p:sp>
        <p:nvSpPr>
          <p:cNvPr id="5" name="Footer Placeholder 4"/>
          <p:cNvSpPr>
            <a:spLocks noGrp="1"/>
          </p:cNvSpPr>
          <p:nvPr>
            <p:ph type="ftr" sz="quarter" idx="11"/>
          </p:nvPr>
        </p:nvSpPr>
        <p:spPr/>
        <p:txBody>
          <a:bodyPr/>
          <a:lstStyle/>
          <a:p>
            <a:r>
              <a:rPr lang="es-CL" smtClean="0"/>
              <a:t>Sebastian Valenzuela A. /El Salvador /Marzo 2013</a:t>
            </a:r>
            <a:endParaRPr lang="es-CL"/>
          </a:p>
        </p:txBody>
      </p:sp>
      <p:sp>
        <p:nvSpPr>
          <p:cNvPr id="6" name="Slide Number Placeholder 5"/>
          <p:cNvSpPr>
            <a:spLocks noGrp="1"/>
          </p:cNvSpPr>
          <p:nvPr>
            <p:ph type="sldNum" sz="quarter" idx="12"/>
          </p:nvPr>
        </p:nvSpPr>
        <p:spPr/>
        <p:txBody>
          <a:bodyPr/>
          <a:lstStyle/>
          <a:p>
            <a:fld id="{BC5914DC-34EB-41F9-AB81-2DE8101F1266}" type="slidenum">
              <a:rPr lang="es-CL" smtClean="0"/>
              <a:pPr/>
              <a:t>‹Nº›</a:t>
            </a:fld>
            <a:endParaRPr lang="es-CL"/>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Date Placeholder 3"/>
          <p:cNvSpPr>
            <a:spLocks noGrp="1"/>
          </p:cNvSpPr>
          <p:nvPr>
            <p:ph type="dt" sz="half" idx="10"/>
          </p:nvPr>
        </p:nvSpPr>
        <p:spPr/>
        <p:txBody>
          <a:bodyPr/>
          <a:lstStyle/>
          <a:p>
            <a:fld id="{888D3C6B-6CC6-4F8C-94DF-B3245B6E05E8}" type="datetime1">
              <a:rPr lang="es-CL" smtClean="0"/>
              <a:pPr/>
              <a:t>03-10-2013</a:t>
            </a:fld>
            <a:endParaRPr lang="es-CL"/>
          </a:p>
        </p:txBody>
      </p:sp>
      <p:sp>
        <p:nvSpPr>
          <p:cNvPr id="5" name="Footer Placeholder 4"/>
          <p:cNvSpPr>
            <a:spLocks noGrp="1"/>
          </p:cNvSpPr>
          <p:nvPr>
            <p:ph type="ftr" sz="quarter" idx="11"/>
          </p:nvPr>
        </p:nvSpPr>
        <p:spPr/>
        <p:txBody>
          <a:bodyPr/>
          <a:lstStyle/>
          <a:p>
            <a:r>
              <a:rPr lang="es-CL" smtClean="0"/>
              <a:t>Sebastian Valenzuela A. /El Salvador /Marzo 2013</a:t>
            </a:r>
            <a:endParaRPr lang="es-CL"/>
          </a:p>
        </p:txBody>
      </p:sp>
      <p:sp>
        <p:nvSpPr>
          <p:cNvPr id="6" name="Slide Number Placeholder 5"/>
          <p:cNvSpPr>
            <a:spLocks noGrp="1"/>
          </p:cNvSpPr>
          <p:nvPr>
            <p:ph type="sldNum" sz="quarter" idx="12"/>
          </p:nvPr>
        </p:nvSpPr>
        <p:spPr/>
        <p:txBody>
          <a:bodyPr/>
          <a:lstStyle/>
          <a:p>
            <a:fld id="{BC5914DC-34EB-41F9-AB81-2DE8101F1266}" type="slidenum">
              <a:rPr lang="es-CL" smtClean="0"/>
              <a:pPr/>
              <a:t>‹Nº›</a:t>
            </a:fld>
            <a:endParaRPr lang="es-CL"/>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457200" y="228600"/>
            <a:ext cx="7772400" cy="4571999"/>
          </a:xfrm>
        </p:spPr>
        <p:txBody>
          <a:bodyPr anchor="ctr">
            <a:noAutofit/>
          </a:bodyPr>
          <a:lstStyle>
            <a:lvl1pPr>
              <a:lnSpc>
                <a:spcPct val="100000"/>
              </a:lnSpc>
              <a:defRPr sz="8800" spc="-80" baseline="0">
                <a:solidFill>
                  <a:schemeClr val="tx1"/>
                </a:solidFill>
              </a:defRPr>
            </a:lvl1pPr>
          </a:lstStyle>
          <a:p>
            <a:r>
              <a:rPr lang="es-ES" smtClean="0"/>
              <a:t>Haga clic para modificar el estilo de título del patrón</a:t>
            </a:r>
            <a:endParaRPr lang="en-US" dirty="0"/>
          </a:p>
        </p:txBody>
      </p:sp>
      <p:sp>
        <p:nvSpPr>
          <p:cNvPr id="3" name="Subtitle 2"/>
          <p:cNvSpPr>
            <a:spLocks noGrp="1"/>
          </p:cNvSpPr>
          <p:nvPr>
            <p:ph type="subTitle" idx="1"/>
          </p:nvPr>
        </p:nvSpPr>
        <p:spPr>
          <a:xfrm>
            <a:off x="457200" y="4800600"/>
            <a:ext cx="6858000" cy="914400"/>
          </a:xfrm>
        </p:spPr>
        <p:txBody>
          <a:bodyPr/>
          <a:lstStyle>
            <a:lvl1pPr marL="0" indent="0" algn="l">
              <a:buNone/>
              <a:defRPr b="0" cap="all" spc="120" baseline="0">
                <a:solidFill>
                  <a:schemeClr val="tx2"/>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n-US" dirty="0"/>
          </a:p>
        </p:txBody>
      </p:sp>
      <p:sp>
        <p:nvSpPr>
          <p:cNvPr id="4" name="Date Placeholder 3"/>
          <p:cNvSpPr>
            <a:spLocks noGrp="1"/>
          </p:cNvSpPr>
          <p:nvPr>
            <p:ph type="dt" sz="half" idx="10"/>
          </p:nvPr>
        </p:nvSpPr>
        <p:spPr/>
        <p:txBody>
          <a:bodyPr/>
          <a:lstStyle/>
          <a:p>
            <a:fld id="{5E3514E5-5E3A-4370-99C2-099CE22307ED}" type="datetime1">
              <a:rPr lang="es-CL" smtClean="0">
                <a:solidFill>
                  <a:srgbClr val="000000"/>
                </a:solidFill>
              </a:rPr>
              <a:pPr/>
              <a:t>03-10-2013</a:t>
            </a:fld>
            <a:endParaRPr lang="es-CL">
              <a:solidFill>
                <a:srgbClr val="000000"/>
              </a:solidFill>
            </a:endParaRPr>
          </a:p>
        </p:txBody>
      </p:sp>
      <p:sp>
        <p:nvSpPr>
          <p:cNvPr id="5" name="Footer Placeholder 4"/>
          <p:cNvSpPr>
            <a:spLocks noGrp="1"/>
          </p:cNvSpPr>
          <p:nvPr>
            <p:ph type="ftr" sz="quarter" idx="11"/>
          </p:nvPr>
        </p:nvSpPr>
        <p:spPr/>
        <p:txBody>
          <a:bodyPr/>
          <a:lstStyle/>
          <a:p>
            <a:r>
              <a:rPr lang="es-CL" smtClean="0">
                <a:solidFill>
                  <a:srgbClr val="000000"/>
                </a:solidFill>
              </a:rPr>
              <a:t>Sebastian Valenzuela A. /El Salvador /Marzo 2013</a:t>
            </a:r>
            <a:endParaRPr lang="es-CL">
              <a:solidFill>
                <a:srgbClr val="000000"/>
              </a:solidFill>
            </a:endParaRPr>
          </a:p>
        </p:txBody>
      </p:sp>
      <p:sp>
        <p:nvSpPr>
          <p:cNvPr id="9" name="Rectangle 8"/>
          <p:cNvSpPr/>
          <p:nvPr/>
        </p:nvSpPr>
        <p:spPr>
          <a:xfrm>
            <a:off x="9001124" y="4846320"/>
            <a:ext cx="142876" cy="20116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0" name="Rectangle 9"/>
          <p:cNvSpPr/>
          <p:nvPr/>
        </p:nvSpPr>
        <p:spPr>
          <a:xfrm>
            <a:off x="9001124" y="0"/>
            <a:ext cx="142876" cy="484632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6" name="Slide Number Placeholder 5"/>
          <p:cNvSpPr>
            <a:spLocks noGrp="1"/>
          </p:cNvSpPr>
          <p:nvPr>
            <p:ph type="sldNum" sz="quarter" idx="12"/>
          </p:nvPr>
        </p:nvSpPr>
        <p:spPr/>
        <p:txBody>
          <a:bodyPr/>
          <a:lstStyle>
            <a:lvl1pPr>
              <a:defRPr>
                <a:solidFill>
                  <a:schemeClr val="tx1"/>
                </a:solidFill>
              </a:defRPr>
            </a:lvl1pPr>
          </a:lstStyle>
          <a:p>
            <a:fld id="{BC5914DC-34EB-41F9-AB81-2DE8101F1266}" type="slidenum">
              <a:rPr lang="es-CL" smtClean="0">
                <a:solidFill>
                  <a:srgbClr val="000000"/>
                </a:solidFill>
              </a:rPr>
              <a:pPr/>
              <a:t>‹Nº›</a:t>
            </a:fld>
            <a:endParaRPr lang="es-CL">
              <a:solidFill>
                <a:srgbClr val="000000"/>
              </a:solidFill>
            </a:endParaRPr>
          </a:p>
        </p:txBody>
      </p:sp>
    </p:spTree>
    <p:extLst>
      <p:ext uri="{BB962C8B-B14F-4D97-AF65-F5344CB8AC3E}">
        <p14:creationId xmlns="" xmlns:p14="http://schemas.microsoft.com/office/powerpoint/2010/main" val="182355983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a:p>
        </p:txBody>
      </p:sp>
      <p:sp>
        <p:nvSpPr>
          <p:cNvPr id="3" name="Content Placeholder 2"/>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031B4A41-EF95-4FE1-979C-8D6F89825473}" type="datetime1">
              <a:rPr lang="es-CL" smtClean="0">
                <a:solidFill>
                  <a:srgbClr val="000000"/>
                </a:solidFill>
              </a:rPr>
              <a:pPr/>
              <a:t>03-10-2013</a:t>
            </a:fld>
            <a:endParaRPr lang="es-CL">
              <a:solidFill>
                <a:srgbClr val="000000"/>
              </a:solidFill>
            </a:endParaRPr>
          </a:p>
        </p:txBody>
      </p:sp>
      <p:sp>
        <p:nvSpPr>
          <p:cNvPr id="5" name="Footer Placeholder 4"/>
          <p:cNvSpPr>
            <a:spLocks noGrp="1"/>
          </p:cNvSpPr>
          <p:nvPr>
            <p:ph type="ftr" sz="quarter" idx="11"/>
          </p:nvPr>
        </p:nvSpPr>
        <p:spPr/>
        <p:txBody>
          <a:bodyPr/>
          <a:lstStyle/>
          <a:p>
            <a:r>
              <a:rPr lang="es-CL" smtClean="0">
                <a:solidFill>
                  <a:srgbClr val="000000"/>
                </a:solidFill>
              </a:rPr>
              <a:t>Sebastian Valenzuela A. /El Salvador /Marzo 2013</a:t>
            </a:r>
            <a:endParaRPr lang="es-CL">
              <a:solidFill>
                <a:srgbClr val="000000"/>
              </a:solidFill>
            </a:endParaRPr>
          </a:p>
        </p:txBody>
      </p:sp>
      <p:sp>
        <p:nvSpPr>
          <p:cNvPr id="6" name="Slide Number Placeholder 5"/>
          <p:cNvSpPr>
            <a:spLocks noGrp="1"/>
          </p:cNvSpPr>
          <p:nvPr>
            <p:ph type="sldNum" sz="quarter" idx="12"/>
          </p:nvPr>
        </p:nvSpPr>
        <p:spPr/>
        <p:txBody>
          <a:bodyPr/>
          <a:lstStyle/>
          <a:p>
            <a:fld id="{BC5914DC-34EB-41F9-AB81-2DE8101F1266}" type="slidenum">
              <a:rPr lang="es-CL" smtClean="0">
                <a:solidFill>
                  <a:srgbClr val="D1282E"/>
                </a:solidFill>
              </a:rPr>
              <a:pPr/>
              <a:t>‹Nº›</a:t>
            </a:fld>
            <a:endParaRPr lang="es-CL">
              <a:solidFill>
                <a:srgbClr val="D1282E"/>
              </a:solidFill>
            </a:endParaRPr>
          </a:p>
        </p:txBody>
      </p:sp>
    </p:spTree>
    <p:extLst>
      <p:ext uri="{BB962C8B-B14F-4D97-AF65-F5344CB8AC3E}">
        <p14:creationId xmlns="" xmlns:p14="http://schemas.microsoft.com/office/powerpoint/2010/main" val="93559027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457200" y="1447800"/>
            <a:ext cx="7772400" cy="4321175"/>
          </a:xfrm>
        </p:spPr>
        <p:txBody>
          <a:bodyPr anchor="ctr">
            <a:noAutofit/>
          </a:bodyPr>
          <a:lstStyle>
            <a:lvl1pPr algn="l">
              <a:lnSpc>
                <a:spcPct val="100000"/>
              </a:lnSpc>
              <a:defRPr sz="8800" b="0" cap="all" spc="-80" baseline="0">
                <a:solidFill>
                  <a:schemeClr val="tx1"/>
                </a:solidFill>
              </a:defRPr>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457200" y="228601"/>
            <a:ext cx="7772400" cy="1066800"/>
          </a:xfrm>
        </p:spPr>
        <p:txBody>
          <a:bodyPr anchor="b"/>
          <a:lstStyle>
            <a:lvl1pPr marL="0" indent="0">
              <a:buNone/>
              <a:defRPr sz="2000" b="0" cap="all" spc="12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7" name="Date Placeholder 6"/>
          <p:cNvSpPr>
            <a:spLocks noGrp="1"/>
          </p:cNvSpPr>
          <p:nvPr>
            <p:ph type="dt" sz="half" idx="10"/>
          </p:nvPr>
        </p:nvSpPr>
        <p:spPr/>
        <p:txBody>
          <a:bodyPr/>
          <a:lstStyle/>
          <a:p>
            <a:fld id="{EFFF06E7-B1F2-4474-8DD2-E5E820261994}" type="datetime1">
              <a:rPr lang="es-CL" smtClean="0">
                <a:solidFill>
                  <a:srgbClr val="000000"/>
                </a:solidFill>
              </a:rPr>
              <a:pPr/>
              <a:t>03-10-2013</a:t>
            </a:fld>
            <a:endParaRPr lang="es-CL">
              <a:solidFill>
                <a:srgbClr val="000000"/>
              </a:solidFill>
            </a:endParaRPr>
          </a:p>
        </p:txBody>
      </p:sp>
      <p:sp>
        <p:nvSpPr>
          <p:cNvPr id="8" name="Slide Number Placeholder 7"/>
          <p:cNvSpPr>
            <a:spLocks noGrp="1"/>
          </p:cNvSpPr>
          <p:nvPr>
            <p:ph type="sldNum" sz="quarter" idx="11"/>
          </p:nvPr>
        </p:nvSpPr>
        <p:spPr/>
        <p:txBody>
          <a:bodyPr/>
          <a:lstStyle/>
          <a:p>
            <a:fld id="{BC5914DC-34EB-41F9-AB81-2DE8101F1266}" type="slidenum">
              <a:rPr lang="es-CL" smtClean="0">
                <a:solidFill>
                  <a:srgbClr val="D1282E"/>
                </a:solidFill>
              </a:rPr>
              <a:pPr/>
              <a:t>‹Nº›</a:t>
            </a:fld>
            <a:endParaRPr lang="es-CL">
              <a:solidFill>
                <a:srgbClr val="D1282E"/>
              </a:solidFill>
            </a:endParaRPr>
          </a:p>
        </p:txBody>
      </p:sp>
      <p:sp>
        <p:nvSpPr>
          <p:cNvPr id="9" name="Footer Placeholder 8"/>
          <p:cNvSpPr>
            <a:spLocks noGrp="1"/>
          </p:cNvSpPr>
          <p:nvPr>
            <p:ph type="ftr" sz="quarter" idx="12"/>
          </p:nvPr>
        </p:nvSpPr>
        <p:spPr/>
        <p:txBody>
          <a:bodyPr/>
          <a:lstStyle/>
          <a:p>
            <a:r>
              <a:rPr lang="es-CL" smtClean="0">
                <a:solidFill>
                  <a:srgbClr val="000000"/>
                </a:solidFill>
              </a:rPr>
              <a:t>Sebastian Valenzuela A. /El Salvador /Marzo 2013</a:t>
            </a:r>
            <a:endParaRPr lang="es-CL">
              <a:solidFill>
                <a:srgbClr val="000000"/>
              </a:solidFill>
            </a:endParaRPr>
          </a:p>
        </p:txBody>
      </p:sp>
    </p:spTree>
    <p:extLst>
      <p:ext uri="{BB962C8B-B14F-4D97-AF65-F5344CB8AC3E}">
        <p14:creationId xmlns="" xmlns:p14="http://schemas.microsoft.com/office/powerpoint/2010/main" val="13343055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a:p>
        </p:txBody>
      </p:sp>
      <p:sp>
        <p:nvSpPr>
          <p:cNvPr id="3" name="Content Placeholder 2"/>
          <p:cNvSpPr>
            <a:spLocks noGrp="1"/>
          </p:cNvSpPr>
          <p:nvPr>
            <p:ph sz="half" idx="1"/>
          </p:nvPr>
        </p:nvSpPr>
        <p:spPr>
          <a:xfrm>
            <a:off x="1630680" y="1574800"/>
            <a:ext cx="329184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Content Placeholder 3"/>
          <p:cNvSpPr>
            <a:spLocks noGrp="1"/>
          </p:cNvSpPr>
          <p:nvPr>
            <p:ph sz="half" idx="2"/>
          </p:nvPr>
        </p:nvSpPr>
        <p:spPr>
          <a:xfrm>
            <a:off x="5090160" y="1574800"/>
            <a:ext cx="329184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Date Placeholder 4"/>
          <p:cNvSpPr>
            <a:spLocks noGrp="1"/>
          </p:cNvSpPr>
          <p:nvPr>
            <p:ph type="dt" sz="half" idx="10"/>
          </p:nvPr>
        </p:nvSpPr>
        <p:spPr/>
        <p:txBody>
          <a:bodyPr/>
          <a:lstStyle/>
          <a:p>
            <a:fld id="{7497FB7D-4B0F-46E4-8F13-6E71A0A4A5A6}" type="datetime1">
              <a:rPr lang="es-CL" smtClean="0">
                <a:solidFill>
                  <a:srgbClr val="000000"/>
                </a:solidFill>
              </a:rPr>
              <a:pPr/>
              <a:t>03-10-2013</a:t>
            </a:fld>
            <a:endParaRPr lang="es-CL">
              <a:solidFill>
                <a:srgbClr val="000000"/>
              </a:solidFill>
            </a:endParaRPr>
          </a:p>
        </p:txBody>
      </p:sp>
      <p:sp>
        <p:nvSpPr>
          <p:cNvPr id="6" name="Footer Placeholder 5"/>
          <p:cNvSpPr>
            <a:spLocks noGrp="1"/>
          </p:cNvSpPr>
          <p:nvPr>
            <p:ph type="ftr" sz="quarter" idx="11"/>
          </p:nvPr>
        </p:nvSpPr>
        <p:spPr/>
        <p:txBody>
          <a:bodyPr/>
          <a:lstStyle/>
          <a:p>
            <a:r>
              <a:rPr lang="es-CL" smtClean="0">
                <a:solidFill>
                  <a:srgbClr val="000000"/>
                </a:solidFill>
              </a:rPr>
              <a:t>Sebastian Valenzuela A. /El Salvador /Marzo 2013</a:t>
            </a:r>
            <a:endParaRPr lang="es-CL">
              <a:solidFill>
                <a:srgbClr val="000000"/>
              </a:solidFill>
            </a:endParaRPr>
          </a:p>
        </p:txBody>
      </p:sp>
      <p:sp>
        <p:nvSpPr>
          <p:cNvPr id="7" name="Slide Number Placeholder 6"/>
          <p:cNvSpPr>
            <a:spLocks noGrp="1"/>
          </p:cNvSpPr>
          <p:nvPr>
            <p:ph type="sldNum" sz="quarter" idx="12"/>
          </p:nvPr>
        </p:nvSpPr>
        <p:spPr/>
        <p:txBody>
          <a:bodyPr/>
          <a:lstStyle/>
          <a:p>
            <a:fld id="{BC5914DC-34EB-41F9-AB81-2DE8101F1266}" type="slidenum">
              <a:rPr lang="es-CL" smtClean="0">
                <a:solidFill>
                  <a:srgbClr val="D1282E"/>
                </a:solidFill>
              </a:rPr>
              <a:pPr/>
              <a:t>‹Nº›</a:t>
            </a:fld>
            <a:endParaRPr lang="es-CL">
              <a:solidFill>
                <a:srgbClr val="D1282E"/>
              </a:solidFill>
            </a:endParaRPr>
          </a:p>
        </p:txBody>
      </p:sp>
    </p:spTree>
    <p:extLst>
      <p:ext uri="{BB962C8B-B14F-4D97-AF65-F5344CB8AC3E}">
        <p14:creationId xmlns="" xmlns:p14="http://schemas.microsoft.com/office/powerpoint/2010/main" val="114958892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s-ES" smtClean="0"/>
              <a:t>Haga clic para modificar el estilo de título del patrón</a:t>
            </a:r>
            <a:endParaRPr lang="en-US"/>
          </a:p>
        </p:txBody>
      </p:sp>
      <p:sp>
        <p:nvSpPr>
          <p:cNvPr id="3" name="Text Placeholder 2"/>
          <p:cNvSpPr>
            <a:spLocks noGrp="1"/>
          </p:cNvSpPr>
          <p:nvPr>
            <p:ph type="body" idx="1"/>
          </p:nvPr>
        </p:nvSpPr>
        <p:spPr>
          <a:xfrm>
            <a:off x="1627632" y="1572768"/>
            <a:ext cx="3291840" cy="639762"/>
          </a:xfrm>
        </p:spPr>
        <p:txBody>
          <a:bodyPr anchor="b">
            <a:noAutofit/>
          </a:bodyPr>
          <a:lstStyle>
            <a:lvl1pPr marL="0" indent="0">
              <a:buNone/>
              <a:defRPr sz="1800" b="0" cap="all" spc="100" baseline="0">
                <a:solidFill>
                  <a:schemeClr val="tx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Content Placeholder 3"/>
          <p:cNvSpPr>
            <a:spLocks noGrp="1"/>
          </p:cNvSpPr>
          <p:nvPr>
            <p:ph sz="half" idx="2"/>
          </p:nvPr>
        </p:nvSpPr>
        <p:spPr>
          <a:xfrm>
            <a:off x="1627632" y="2259366"/>
            <a:ext cx="3291840" cy="384048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Text Placeholder 4"/>
          <p:cNvSpPr>
            <a:spLocks noGrp="1"/>
          </p:cNvSpPr>
          <p:nvPr>
            <p:ph type="body" sz="quarter" idx="3"/>
          </p:nvPr>
        </p:nvSpPr>
        <p:spPr>
          <a:xfrm>
            <a:off x="5093208" y="1572768"/>
            <a:ext cx="3291840" cy="639762"/>
          </a:xfrm>
        </p:spPr>
        <p:txBody>
          <a:bodyPr anchor="b">
            <a:noAutofit/>
          </a:bodyPr>
          <a:lstStyle>
            <a:lvl1pPr marL="0" indent="0">
              <a:buNone/>
              <a:defRPr lang="en-US" sz="1800" b="0" kern="1200" cap="all" spc="100" baseline="0" dirty="0" smtClean="0">
                <a:solidFill>
                  <a:schemeClr val="tx1"/>
                </a:solidFill>
                <a:latin typeface="+mj-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spcBef>
                <a:spcPct val="20000"/>
              </a:spcBef>
              <a:buFont typeface="Arial" pitchFamily="34" charset="0"/>
              <a:buNone/>
            </a:pPr>
            <a:r>
              <a:rPr lang="es-ES" smtClean="0"/>
              <a:t>Haga clic para modificar el estilo de texto del patrón</a:t>
            </a:r>
          </a:p>
        </p:txBody>
      </p:sp>
      <p:sp>
        <p:nvSpPr>
          <p:cNvPr id="6" name="Content Placeholder 5"/>
          <p:cNvSpPr>
            <a:spLocks noGrp="1"/>
          </p:cNvSpPr>
          <p:nvPr>
            <p:ph sz="quarter" idx="4"/>
          </p:nvPr>
        </p:nvSpPr>
        <p:spPr>
          <a:xfrm>
            <a:off x="5093208" y="2259366"/>
            <a:ext cx="3291840" cy="384048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7" name="Date Placeholder 6"/>
          <p:cNvSpPr>
            <a:spLocks noGrp="1"/>
          </p:cNvSpPr>
          <p:nvPr>
            <p:ph type="dt" sz="half" idx="10"/>
          </p:nvPr>
        </p:nvSpPr>
        <p:spPr/>
        <p:txBody>
          <a:bodyPr/>
          <a:lstStyle/>
          <a:p>
            <a:fld id="{5FD721C4-814C-455C-A965-83E356A6692F}" type="datetime1">
              <a:rPr lang="es-CL" smtClean="0">
                <a:solidFill>
                  <a:srgbClr val="000000"/>
                </a:solidFill>
              </a:rPr>
              <a:pPr/>
              <a:t>03-10-2013</a:t>
            </a:fld>
            <a:endParaRPr lang="es-CL">
              <a:solidFill>
                <a:srgbClr val="000000"/>
              </a:solidFill>
            </a:endParaRPr>
          </a:p>
        </p:txBody>
      </p:sp>
      <p:sp>
        <p:nvSpPr>
          <p:cNvPr id="8" name="Footer Placeholder 7"/>
          <p:cNvSpPr>
            <a:spLocks noGrp="1"/>
          </p:cNvSpPr>
          <p:nvPr>
            <p:ph type="ftr" sz="quarter" idx="11"/>
          </p:nvPr>
        </p:nvSpPr>
        <p:spPr/>
        <p:txBody>
          <a:bodyPr/>
          <a:lstStyle/>
          <a:p>
            <a:r>
              <a:rPr lang="es-CL" smtClean="0">
                <a:solidFill>
                  <a:srgbClr val="000000"/>
                </a:solidFill>
              </a:rPr>
              <a:t>Sebastian Valenzuela A. /El Salvador /Marzo 2013</a:t>
            </a:r>
            <a:endParaRPr lang="es-CL">
              <a:solidFill>
                <a:srgbClr val="000000"/>
              </a:solidFill>
            </a:endParaRPr>
          </a:p>
        </p:txBody>
      </p:sp>
      <p:sp>
        <p:nvSpPr>
          <p:cNvPr id="9" name="Slide Number Placeholder 8"/>
          <p:cNvSpPr>
            <a:spLocks noGrp="1"/>
          </p:cNvSpPr>
          <p:nvPr>
            <p:ph type="sldNum" sz="quarter" idx="12"/>
          </p:nvPr>
        </p:nvSpPr>
        <p:spPr/>
        <p:txBody>
          <a:bodyPr/>
          <a:lstStyle/>
          <a:p>
            <a:fld id="{BC5914DC-34EB-41F9-AB81-2DE8101F1266}" type="slidenum">
              <a:rPr lang="es-CL" smtClean="0">
                <a:solidFill>
                  <a:srgbClr val="D1282E"/>
                </a:solidFill>
              </a:rPr>
              <a:pPr/>
              <a:t>‹Nº›</a:t>
            </a:fld>
            <a:endParaRPr lang="es-CL">
              <a:solidFill>
                <a:srgbClr val="D1282E"/>
              </a:solidFill>
            </a:endParaRPr>
          </a:p>
        </p:txBody>
      </p:sp>
    </p:spTree>
    <p:extLst>
      <p:ext uri="{BB962C8B-B14F-4D97-AF65-F5344CB8AC3E}">
        <p14:creationId xmlns="" xmlns:p14="http://schemas.microsoft.com/office/powerpoint/2010/main" val="227547915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a:p>
        </p:txBody>
      </p:sp>
      <p:sp>
        <p:nvSpPr>
          <p:cNvPr id="3" name="Date Placeholder 2"/>
          <p:cNvSpPr>
            <a:spLocks noGrp="1"/>
          </p:cNvSpPr>
          <p:nvPr>
            <p:ph type="dt" sz="half" idx="10"/>
          </p:nvPr>
        </p:nvSpPr>
        <p:spPr/>
        <p:txBody>
          <a:bodyPr/>
          <a:lstStyle/>
          <a:p>
            <a:fld id="{63999A1E-B77D-4FEF-A20C-976EB803773E}" type="datetime1">
              <a:rPr lang="es-CL" smtClean="0">
                <a:solidFill>
                  <a:srgbClr val="000000"/>
                </a:solidFill>
              </a:rPr>
              <a:pPr/>
              <a:t>03-10-2013</a:t>
            </a:fld>
            <a:endParaRPr lang="es-CL">
              <a:solidFill>
                <a:srgbClr val="000000"/>
              </a:solidFill>
            </a:endParaRPr>
          </a:p>
        </p:txBody>
      </p:sp>
      <p:sp>
        <p:nvSpPr>
          <p:cNvPr id="4" name="Footer Placeholder 3"/>
          <p:cNvSpPr>
            <a:spLocks noGrp="1"/>
          </p:cNvSpPr>
          <p:nvPr>
            <p:ph type="ftr" sz="quarter" idx="11"/>
          </p:nvPr>
        </p:nvSpPr>
        <p:spPr/>
        <p:txBody>
          <a:bodyPr/>
          <a:lstStyle/>
          <a:p>
            <a:r>
              <a:rPr lang="es-CL" smtClean="0">
                <a:solidFill>
                  <a:srgbClr val="000000"/>
                </a:solidFill>
              </a:rPr>
              <a:t>Sebastian Valenzuela A. /El Salvador /Marzo 2013</a:t>
            </a:r>
            <a:endParaRPr lang="es-CL">
              <a:solidFill>
                <a:srgbClr val="000000"/>
              </a:solidFill>
            </a:endParaRPr>
          </a:p>
        </p:txBody>
      </p:sp>
      <p:sp>
        <p:nvSpPr>
          <p:cNvPr id="5" name="Slide Number Placeholder 4"/>
          <p:cNvSpPr>
            <a:spLocks noGrp="1"/>
          </p:cNvSpPr>
          <p:nvPr>
            <p:ph type="sldNum" sz="quarter" idx="12"/>
          </p:nvPr>
        </p:nvSpPr>
        <p:spPr/>
        <p:txBody>
          <a:bodyPr/>
          <a:lstStyle/>
          <a:p>
            <a:fld id="{BC5914DC-34EB-41F9-AB81-2DE8101F1266}" type="slidenum">
              <a:rPr lang="es-CL" smtClean="0">
                <a:solidFill>
                  <a:srgbClr val="D1282E"/>
                </a:solidFill>
              </a:rPr>
              <a:pPr/>
              <a:t>‹Nº›</a:t>
            </a:fld>
            <a:endParaRPr lang="es-CL">
              <a:solidFill>
                <a:srgbClr val="D1282E"/>
              </a:solidFill>
            </a:endParaRPr>
          </a:p>
        </p:txBody>
      </p:sp>
    </p:spTree>
    <p:extLst>
      <p:ext uri="{BB962C8B-B14F-4D97-AF65-F5344CB8AC3E}">
        <p14:creationId xmlns="" xmlns:p14="http://schemas.microsoft.com/office/powerpoint/2010/main" val="31016975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8B44698-3CEB-4255-AA46-87679E5FC8DF}" type="datetime1">
              <a:rPr lang="es-CL" smtClean="0">
                <a:solidFill>
                  <a:srgbClr val="000000"/>
                </a:solidFill>
              </a:rPr>
              <a:pPr/>
              <a:t>03-10-2013</a:t>
            </a:fld>
            <a:endParaRPr lang="es-CL">
              <a:solidFill>
                <a:srgbClr val="000000"/>
              </a:solidFill>
            </a:endParaRPr>
          </a:p>
        </p:txBody>
      </p:sp>
      <p:sp>
        <p:nvSpPr>
          <p:cNvPr id="3" name="Footer Placeholder 2"/>
          <p:cNvSpPr>
            <a:spLocks noGrp="1"/>
          </p:cNvSpPr>
          <p:nvPr>
            <p:ph type="ftr" sz="quarter" idx="11"/>
          </p:nvPr>
        </p:nvSpPr>
        <p:spPr/>
        <p:txBody>
          <a:bodyPr/>
          <a:lstStyle/>
          <a:p>
            <a:r>
              <a:rPr lang="es-CL" smtClean="0">
                <a:solidFill>
                  <a:srgbClr val="000000"/>
                </a:solidFill>
              </a:rPr>
              <a:t>Sebastian Valenzuela A. /El Salvador /Marzo 2013</a:t>
            </a:r>
            <a:endParaRPr lang="es-CL">
              <a:solidFill>
                <a:srgbClr val="000000"/>
              </a:solidFill>
            </a:endParaRPr>
          </a:p>
        </p:txBody>
      </p:sp>
      <p:sp>
        <p:nvSpPr>
          <p:cNvPr id="4" name="Slide Number Placeholder 3"/>
          <p:cNvSpPr>
            <a:spLocks noGrp="1"/>
          </p:cNvSpPr>
          <p:nvPr>
            <p:ph type="sldNum" sz="quarter" idx="12"/>
          </p:nvPr>
        </p:nvSpPr>
        <p:spPr/>
        <p:txBody>
          <a:bodyPr/>
          <a:lstStyle/>
          <a:p>
            <a:fld id="{BC5914DC-34EB-41F9-AB81-2DE8101F1266}" type="slidenum">
              <a:rPr lang="es-CL" smtClean="0">
                <a:solidFill>
                  <a:srgbClr val="D1282E"/>
                </a:solidFill>
              </a:rPr>
              <a:pPr/>
              <a:t>‹Nº›</a:t>
            </a:fld>
            <a:endParaRPr lang="es-CL">
              <a:solidFill>
                <a:srgbClr val="D1282E"/>
              </a:solidFill>
            </a:endParaRPr>
          </a:p>
        </p:txBody>
      </p:sp>
    </p:spTree>
    <p:extLst>
      <p:ext uri="{BB962C8B-B14F-4D97-AF65-F5344CB8AC3E}">
        <p14:creationId xmlns="" xmlns:p14="http://schemas.microsoft.com/office/powerpoint/2010/main" val="267424013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5050" y="1600200"/>
            <a:ext cx="5111750" cy="448056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Text Placeholder 3"/>
          <p:cNvSpPr>
            <a:spLocks noGrp="1"/>
          </p:cNvSpPr>
          <p:nvPr>
            <p:ph type="body" sz="half" idx="2"/>
          </p:nvPr>
        </p:nvSpPr>
        <p:spPr>
          <a:xfrm>
            <a:off x="457200" y="1600200"/>
            <a:ext cx="3008313" cy="4480560"/>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84FD3075-1F96-48BC-BAE9-0A2E4CD7BA7D}" type="datetime1">
              <a:rPr lang="es-CL" smtClean="0">
                <a:solidFill>
                  <a:srgbClr val="000000"/>
                </a:solidFill>
              </a:rPr>
              <a:pPr/>
              <a:t>03-10-2013</a:t>
            </a:fld>
            <a:endParaRPr lang="es-CL">
              <a:solidFill>
                <a:srgbClr val="000000"/>
              </a:solidFill>
            </a:endParaRPr>
          </a:p>
        </p:txBody>
      </p:sp>
      <p:sp>
        <p:nvSpPr>
          <p:cNvPr id="6" name="Footer Placeholder 5"/>
          <p:cNvSpPr>
            <a:spLocks noGrp="1"/>
          </p:cNvSpPr>
          <p:nvPr>
            <p:ph type="ftr" sz="quarter" idx="11"/>
          </p:nvPr>
        </p:nvSpPr>
        <p:spPr/>
        <p:txBody>
          <a:bodyPr/>
          <a:lstStyle/>
          <a:p>
            <a:r>
              <a:rPr lang="es-CL" smtClean="0">
                <a:solidFill>
                  <a:srgbClr val="000000"/>
                </a:solidFill>
              </a:rPr>
              <a:t>Sebastian Valenzuela A. /El Salvador /Marzo 2013</a:t>
            </a:r>
            <a:endParaRPr lang="es-CL">
              <a:solidFill>
                <a:srgbClr val="000000"/>
              </a:solidFill>
            </a:endParaRPr>
          </a:p>
        </p:txBody>
      </p:sp>
      <p:sp>
        <p:nvSpPr>
          <p:cNvPr id="7" name="Slide Number Placeholder 6"/>
          <p:cNvSpPr>
            <a:spLocks noGrp="1"/>
          </p:cNvSpPr>
          <p:nvPr>
            <p:ph type="sldNum" sz="quarter" idx="12"/>
          </p:nvPr>
        </p:nvSpPr>
        <p:spPr/>
        <p:txBody>
          <a:bodyPr/>
          <a:lstStyle/>
          <a:p>
            <a:fld id="{BC5914DC-34EB-41F9-AB81-2DE8101F1266}" type="slidenum">
              <a:rPr lang="es-CL" smtClean="0">
                <a:solidFill>
                  <a:srgbClr val="D1282E"/>
                </a:solidFill>
              </a:rPr>
              <a:pPr/>
              <a:t>‹Nº›</a:t>
            </a:fld>
            <a:endParaRPr lang="es-CL">
              <a:solidFill>
                <a:srgbClr val="D1282E"/>
              </a:solidFill>
            </a:endParaRPr>
          </a:p>
        </p:txBody>
      </p:sp>
      <p:sp>
        <p:nvSpPr>
          <p:cNvPr id="8" name="Title 7"/>
          <p:cNvSpPr>
            <a:spLocks noGrp="1"/>
          </p:cNvSpPr>
          <p:nvPr>
            <p:ph type="title"/>
          </p:nvPr>
        </p:nvSpPr>
        <p:spPr/>
        <p:txBody>
          <a:bodyPr/>
          <a:lstStyle/>
          <a:p>
            <a:r>
              <a:rPr lang="es-ES" smtClean="0"/>
              <a:t>Haga clic para modificar el estilo de título del patrón</a:t>
            </a:r>
            <a:endParaRPr lang="en-US"/>
          </a:p>
        </p:txBody>
      </p:sp>
    </p:spTree>
    <p:extLst>
      <p:ext uri="{BB962C8B-B14F-4D97-AF65-F5344CB8AC3E}">
        <p14:creationId xmlns="" xmlns:p14="http://schemas.microsoft.com/office/powerpoint/2010/main" val="4454438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a:p>
        </p:txBody>
      </p:sp>
      <p:sp>
        <p:nvSpPr>
          <p:cNvPr id="3" name="Content Placeholder 2"/>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031B4A41-EF95-4FE1-979C-8D6F89825473}" type="datetime1">
              <a:rPr lang="es-CL" smtClean="0"/>
              <a:pPr/>
              <a:t>03-10-2013</a:t>
            </a:fld>
            <a:endParaRPr lang="es-CL"/>
          </a:p>
        </p:txBody>
      </p:sp>
      <p:sp>
        <p:nvSpPr>
          <p:cNvPr id="5" name="Footer Placeholder 4"/>
          <p:cNvSpPr>
            <a:spLocks noGrp="1"/>
          </p:cNvSpPr>
          <p:nvPr>
            <p:ph type="ftr" sz="quarter" idx="11"/>
          </p:nvPr>
        </p:nvSpPr>
        <p:spPr/>
        <p:txBody>
          <a:bodyPr/>
          <a:lstStyle/>
          <a:p>
            <a:r>
              <a:rPr lang="es-CL" smtClean="0"/>
              <a:t>Sebastian Valenzuela A. /El Salvador /Marzo 2013</a:t>
            </a:r>
            <a:endParaRPr lang="es-CL"/>
          </a:p>
        </p:txBody>
      </p:sp>
      <p:sp>
        <p:nvSpPr>
          <p:cNvPr id="6" name="Slide Number Placeholder 5"/>
          <p:cNvSpPr>
            <a:spLocks noGrp="1"/>
          </p:cNvSpPr>
          <p:nvPr>
            <p:ph type="sldNum" sz="quarter" idx="12"/>
          </p:nvPr>
        </p:nvSpPr>
        <p:spPr/>
        <p:txBody>
          <a:bodyPr/>
          <a:lstStyle/>
          <a:p>
            <a:fld id="{BC5914DC-34EB-41F9-AB81-2DE8101F1266}" type="slidenum">
              <a:rPr lang="es-CL" smtClean="0"/>
              <a:pPr/>
              <a:t>‹Nº›</a:t>
            </a:fld>
            <a:endParaRPr lang="es-CL"/>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9" name="Rectangle 8"/>
          <p:cNvSpPr/>
          <p:nvPr/>
        </p:nvSpPr>
        <p:spPr>
          <a:xfrm>
            <a:off x="9001124" y="4846320"/>
            <a:ext cx="142876" cy="20116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 name="Picture Placeholder 2"/>
          <p:cNvSpPr>
            <a:spLocks noGrp="1"/>
          </p:cNvSpPr>
          <p:nvPr>
            <p:ph type="pic" idx="1"/>
          </p:nvPr>
        </p:nvSpPr>
        <p:spPr>
          <a:xfrm>
            <a:off x="-1" y="0"/>
            <a:ext cx="9000877" cy="4846320"/>
          </a:xfrm>
          <a:solidFill>
            <a:schemeClr val="bg1">
              <a:lumMod val="7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smtClean="0"/>
              <a:t>Haga clic en el icono para agregar una imagen</a:t>
            </a:r>
            <a:endParaRPr lang="en-US"/>
          </a:p>
        </p:txBody>
      </p:sp>
      <p:sp>
        <p:nvSpPr>
          <p:cNvPr id="4" name="Text Placeholder 3"/>
          <p:cNvSpPr>
            <a:spLocks noGrp="1"/>
          </p:cNvSpPr>
          <p:nvPr>
            <p:ph type="body" sz="half" idx="2"/>
          </p:nvPr>
        </p:nvSpPr>
        <p:spPr>
          <a:xfrm>
            <a:off x="457200" y="5715000"/>
            <a:ext cx="8153400" cy="457200"/>
          </a:xfrm>
        </p:spPr>
        <p:txBody>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F9DEF0C3-0DE1-4172-9370-2CA49986D256}" type="datetime1">
              <a:rPr lang="es-CL" smtClean="0">
                <a:solidFill>
                  <a:srgbClr val="000000"/>
                </a:solidFill>
              </a:rPr>
              <a:pPr/>
              <a:t>03-10-2013</a:t>
            </a:fld>
            <a:endParaRPr lang="es-CL">
              <a:solidFill>
                <a:srgbClr val="000000"/>
              </a:solidFill>
            </a:endParaRPr>
          </a:p>
        </p:txBody>
      </p:sp>
      <p:sp>
        <p:nvSpPr>
          <p:cNvPr id="6" name="Footer Placeholder 5"/>
          <p:cNvSpPr>
            <a:spLocks noGrp="1"/>
          </p:cNvSpPr>
          <p:nvPr>
            <p:ph type="ftr" sz="quarter" idx="11"/>
          </p:nvPr>
        </p:nvSpPr>
        <p:spPr/>
        <p:txBody>
          <a:bodyPr/>
          <a:lstStyle/>
          <a:p>
            <a:r>
              <a:rPr lang="es-CL" smtClean="0">
                <a:solidFill>
                  <a:srgbClr val="000000"/>
                </a:solidFill>
              </a:rPr>
              <a:t>Sebastian Valenzuela A. /El Salvador /Marzo 2013</a:t>
            </a:r>
            <a:endParaRPr lang="es-CL">
              <a:solidFill>
                <a:srgbClr val="000000"/>
              </a:solidFill>
            </a:endParaRPr>
          </a:p>
        </p:txBody>
      </p:sp>
      <p:sp>
        <p:nvSpPr>
          <p:cNvPr id="7" name="Slide Number Placeholder 6"/>
          <p:cNvSpPr>
            <a:spLocks noGrp="1"/>
          </p:cNvSpPr>
          <p:nvPr>
            <p:ph type="sldNum" sz="quarter" idx="12"/>
          </p:nvPr>
        </p:nvSpPr>
        <p:spPr/>
        <p:txBody>
          <a:bodyPr/>
          <a:lstStyle>
            <a:lvl1pPr>
              <a:defRPr>
                <a:solidFill>
                  <a:schemeClr val="tx1"/>
                </a:solidFill>
              </a:defRPr>
            </a:lvl1pPr>
          </a:lstStyle>
          <a:p>
            <a:fld id="{BC5914DC-34EB-41F9-AB81-2DE8101F1266}" type="slidenum">
              <a:rPr lang="es-CL" smtClean="0">
                <a:solidFill>
                  <a:srgbClr val="000000"/>
                </a:solidFill>
              </a:rPr>
              <a:pPr/>
              <a:t>‹Nº›</a:t>
            </a:fld>
            <a:endParaRPr lang="es-CL">
              <a:solidFill>
                <a:srgbClr val="000000"/>
              </a:solidFill>
            </a:endParaRPr>
          </a:p>
        </p:txBody>
      </p:sp>
      <p:sp>
        <p:nvSpPr>
          <p:cNvPr id="8" name="Title 7"/>
          <p:cNvSpPr>
            <a:spLocks noGrp="1"/>
          </p:cNvSpPr>
          <p:nvPr>
            <p:ph type="title"/>
          </p:nvPr>
        </p:nvSpPr>
        <p:spPr>
          <a:xfrm>
            <a:off x="457200" y="4953000"/>
            <a:ext cx="8153400" cy="762000"/>
          </a:xfrm>
        </p:spPr>
        <p:txBody>
          <a:bodyPr anchor="t">
            <a:normAutofit/>
          </a:bodyPr>
          <a:lstStyle>
            <a:lvl1pPr>
              <a:defRPr sz="3200"/>
            </a:lvl1pPr>
          </a:lstStyle>
          <a:p>
            <a:r>
              <a:rPr lang="es-ES" smtClean="0"/>
              <a:t>Haga clic para modificar el estilo de título del patrón</a:t>
            </a:r>
            <a:endParaRPr lang="en-US" dirty="0"/>
          </a:p>
        </p:txBody>
      </p:sp>
      <p:sp>
        <p:nvSpPr>
          <p:cNvPr id="10" name="Rectangle 9"/>
          <p:cNvSpPr/>
          <p:nvPr/>
        </p:nvSpPr>
        <p:spPr>
          <a:xfrm>
            <a:off x="9001124" y="0"/>
            <a:ext cx="142876" cy="484632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Tree>
    <p:extLst>
      <p:ext uri="{BB962C8B-B14F-4D97-AF65-F5344CB8AC3E}">
        <p14:creationId xmlns="" xmlns:p14="http://schemas.microsoft.com/office/powerpoint/2010/main" val="104279459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a:p>
        </p:txBody>
      </p:sp>
      <p:sp>
        <p:nvSpPr>
          <p:cNvPr id="3" name="Vertical Text Placeholder 2"/>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Date Placeholder 3"/>
          <p:cNvSpPr>
            <a:spLocks noGrp="1"/>
          </p:cNvSpPr>
          <p:nvPr>
            <p:ph type="dt" sz="half" idx="10"/>
          </p:nvPr>
        </p:nvSpPr>
        <p:spPr/>
        <p:txBody>
          <a:bodyPr/>
          <a:lstStyle/>
          <a:p>
            <a:fld id="{C2DACAE3-01AC-4275-9148-5D1A98FC437D}" type="datetime1">
              <a:rPr lang="es-CL" smtClean="0">
                <a:solidFill>
                  <a:srgbClr val="000000"/>
                </a:solidFill>
              </a:rPr>
              <a:pPr/>
              <a:t>03-10-2013</a:t>
            </a:fld>
            <a:endParaRPr lang="es-CL">
              <a:solidFill>
                <a:srgbClr val="000000"/>
              </a:solidFill>
            </a:endParaRPr>
          </a:p>
        </p:txBody>
      </p:sp>
      <p:sp>
        <p:nvSpPr>
          <p:cNvPr id="5" name="Footer Placeholder 4"/>
          <p:cNvSpPr>
            <a:spLocks noGrp="1"/>
          </p:cNvSpPr>
          <p:nvPr>
            <p:ph type="ftr" sz="quarter" idx="11"/>
          </p:nvPr>
        </p:nvSpPr>
        <p:spPr/>
        <p:txBody>
          <a:bodyPr/>
          <a:lstStyle/>
          <a:p>
            <a:r>
              <a:rPr lang="es-CL" smtClean="0">
                <a:solidFill>
                  <a:srgbClr val="000000"/>
                </a:solidFill>
              </a:rPr>
              <a:t>Sebastian Valenzuela A. /El Salvador /Marzo 2013</a:t>
            </a:r>
            <a:endParaRPr lang="es-CL">
              <a:solidFill>
                <a:srgbClr val="000000"/>
              </a:solidFill>
            </a:endParaRPr>
          </a:p>
        </p:txBody>
      </p:sp>
      <p:sp>
        <p:nvSpPr>
          <p:cNvPr id="6" name="Slide Number Placeholder 5"/>
          <p:cNvSpPr>
            <a:spLocks noGrp="1"/>
          </p:cNvSpPr>
          <p:nvPr>
            <p:ph type="sldNum" sz="quarter" idx="12"/>
          </p:nvPr>
        </p:nvSpPr>
        <p:spPr/>
        <p:txBody>
          <a:bodyPr/>
          <a:lstStyle/>
          <a:p>
            <a:fld id="{BC5914DC-34EB-41F9-AB81-2DE8101F1266}" type="slidenum">
              <a:rPr lang="es-CL" smtClean="0">
                <a:solidFill>
                  <a:srgbClr val="D1282E"/>
                </a:solidFill>
              </a:rPr>
              <a:pPr/>
              <a:t>‹Nº›</a:t>
            </a:fld>
            <a:endParaRPr lang="es-CL">
              <a:solidFill>
                <a:srgbClr val="D1282E"/>
              </a:solidFill>
            </a:endParaRPr>
          </a:p>
        </p:txBody>
      </p:sp>
    </p:spTree>
    <p:extLst>
      <p:ext uri="{BB962C8B-B14F-4D97-AF65-F5344CB8AC3E}">
        <p14:creationId xmlns="" xmlns:p14="http://schemas.microsoft.com/office/powerpoint/2010/main" val="209162161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Date Placeholder 3"/>
          <p:cNvSpPr>
            <a:spLocks noGrp="1"/>
          </p:cNvSpPr>
          <p:nvPr>
            <p:ph type="dt" sz="half" idx="10"/>
          </p:nvPr>
        </p:nvSpPr>
        <p:spPr/>
        <p:txBody>
          <a:bodyPr/>
          <a:lstStyle/>
          <a:p>
            <a:fld id="{888D3C6B-6CC6-4F8C-94DF-B3245B6E05E8}" type="datetime1">
              <a:rPr lang="es-CL" smtClean="0">
                <a:solidFill>
                  <a:srgbClr val="000000"/>
                </a:solidFill>
              </a:rPr>
              <a:pPr/>
              <a:t>03-10-2013</a:t>
            </a:fld>
            <a:endParaRPr lang="es-CL">
              <a:solidFill>
                <a:srgbClr val="000000"/>
              </a:solidFill>
            </a:endParaRPr>
          </a:p>
        </p:txBody>
      </p:sp>
      <p:sp>
        <p:nvSpPr>
          <p:cNvPr id="5" name="Footer Placeholder 4"/>
          <p:cNvSpPr>
            <a:spLocks noGrp="1"/>
          </p:cNvSpPr>
          <p:nvPr>
            <p:ph type="ftr" sz="quarter" idx="11"/>
          </p:nvPr>
        </p:nvSpPr>
        <p:spPr/>
        <p:txBody>
          <a:bodyPr/>
          <a:lstStyle/>
          <a:p>
            <a:r>
              <a:rPr lang="es-CL" smtClean="0">
                <a:solidFill>
                  <a:srgbClr val="000000"/>
                </a:solidFill>
              </a:rPr>
              <a:t>Sebastian Valenzuela A. /El Salvador /Marzo 2013</a:t>
            </a:r>
            <a:endParaRPr lang="es-CL">
              <a:solidFill>
                <a:srgbClr val="000000"/>
              </a:solidFill>
            </a:endParaRPr>
          </a:p>
        </p:txBody>
      </p:sp>
      <p:sp>
        <p:nvSpPr>
          <p:cNvPr id="6" name="Slide Number Placeholder 5"/>
          <p:cNvSpPr>
            <a:spLocks noGrp="1"/>
          </p:cNvSpPr>
          <p:nvPr>
            <p:ph type="sldNum" sz="quarter" idx="12"/>
          </p:nvPr>
        </p:nvSpPr>
        <p:spPr/>
        <p:txBody>
          <a:bodyPr/>
          <a:lstStyle/>
          <a:p>
            <a:fld id="{BC5914DC-34EB-41F9-AB81-2DE8101F1266}" type="slidenum">
              <a:rPr lang="es-CL" smtClean="0">
                <a:solidFill>
                  <a:srgbClr val="D1282E"/>
                </a:solidFill>
              </a:rPr>
              <a:pPr/>
              <a:t>‹Nº›</a:t>
            </a:fld>
            <a:endParaRPr lang="es-CL">
              <a:solidFill>
                <a:srgbClr val="D1282E"/>
              </a:solidFill>
            </a:endParaRPr>
          </a:p>
        </p:txBody>
      </p:sp>
    </p:spTree>
    <p:extLst>
      <p:ext uri="{BB962C8B-B14F-4D97-AF65-F5344CB8AC3E}">
        <p14:creationId xmlns="" xmlns:p14="http://schemas.microsoft.com/office/powerpoint/2010/main" val="24278287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457200" y="1447800"/>
            <a:ext cx="7772400" cy="4321175"/>
          </a:xfrm>
        </p:spPr>
        <p:txBody>
          <a:bodyPr anchor="ctr">
            <a:noAutofit/>
          </a:bodyPr>
          <a:lstStyle>
            <a:lvl1pPr algn="l">
              <a:lnSpc>
                <a:spcPct val="100000"/>
              </a:lnSpc>
              <a:defRPr sz="8800" b="0" cap="all" spc="-80" baseline="0">
                <a:solidFill>
                  <a:schemeClr val="tx1"/>
                </a:solidFill>
              </a:defRPr>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457200" y="228601"/>
            <a:ext cx="7772400" cy="1066800"/>
          </a:xfrm>
        </p:spPr>
        <p:txBody>
          <a:bodyPr anchor="b"/>
          <a:lstStyle>
            <a:lvl1pPr marL="0" indent="0">
              <a:buNone/>
              <a:defRPr sz="2000" b="0" cap="all" spc="12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7" name="Date Placeholder 6"/>
          <p:cNvSpPr>
            <a:spLocks noGrp="1"/>
          </p:cNvSpPr>
          <p:nvPr>
            <p:ph type="dt" sz="half" idx="10"/>
          </p:nvPr>
        </p:nvSpPr>
        <p:spPr/>
        <p:txBody>
          <a:bodyPr/>
          <a:lstStyle/>
          <a:p>
            <a:fld id="{EFFF06E7-B1F2-4474-8DD2-E5E820261994}" type="datetime1">
              <a:rPr lang="es-CL" smtClean="0"/>
              <a:pPr/>
              <a:t>03-10-2013</a:t>
            </a:fld>
            <a:endParaRPr lang="es-CL"/>
          </a:p>
        </p:txBody>
      </p:sp>
      <p:sp>
        <p:nvSpPr>
          <p:cNvPr id="8" name="Slide Number Placeholder 7"/>
          <p:cNvSpPr>
            <a:spLocks noGrp="1"/>
          </p:cNvSpPr>
          <p:nvPr>
            <p:ph type="sldNum" sz="quarter" idx="11"/>
          </p:nvPr>
        </p:nvSpPr>
        <p:spPr/>
        <p:txBody>
          <a:bodyPr/>
          <a:lstStyle/>
          <a:p>
            <a:fld id="{BC5914DC-34EB-41F9-AB81-2DE8101F1266}" type="slidenum">
              <a:rPr lang="es-CL" smtClean="0"/>
              <a:pPr/>
              <a:t>‹Nº›</a:t>
            </a:fld>
            <a:endParaRPr lang="es-CL"/>
          </a:p>
        </p:txBody>
      </p:sp>
      <p:sp>
        <p:nvSpPr>
          <p:cNvPr id="9" name="Footer Placeholder 8"/>
          <p:cNvSpPr>
            <a:spLocks noGrp="1"/>
          </p:cNvSpPr>
          <p:nvPr>
            <p:ph type="ftr" sz="quarter" idx="12"/>
          </p:nvPr>
        </p:nvSpPr>
        <p:spPr/>
        <p:txBody>
          <a:bodyPr/>
          <a:lstStyle/>
          <a:p>
            <a:r>
              <a:rPr lang="es-CL" smtClean="0"/>
              <a:t>Sebastian Valenzuela A. /El Salvador /Marzo 2013</a:t>
            </a:r>
            <a:endParaRPr lang="es-CL"/>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a:p>
        </p:txBody>
      </p:sp>
      <p:sp>
        <p:nvSpPr>
          <p:cNvPr id="3" name="Content Placeholder 2"/>
          <p:cNvSpPr>
            <a:spLocks noGrp="1"/>
          </p:cNvSpPr>
          <p:nvPr>
            <p:ph sz="half" idx="1"/>
          </p:nvPr>
        </p:nvSpPr>
        <p:spPr>
          <a:xfrm>
            <a:off x="1630680" y="1574800"/>
            <a:ext cx="329184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Content Placeholder 3"/>
          <p:cNvSpPr>
            <a:spLocks noGrp="1"/>
          </p:cNvSpPr>
          <p:nvPr>
            <p:ph sz="half" idx="2"/>
          </p:nvPr>
        </p:nvSpPr>
        <p:spPr>
          <a:xfrm>
            <a:off x="5090160" y="1574800"/>
            <a:ext cx="329184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Date Placeholder 4"/>
          <p:cNvSpPr>
            <a:spLocks noGrp="1"/>
          </p:cNvSpPr>
          <p:nvPr>
            <p:ph type="dt" sz="half" idx="10"/>
          </p:nvPr>
        </p:nvSpPr>
        <p:spPr/>
        <p:txBody>
          <a:bodyPr/>
          <a:lstStyle/>
          <a:p>
            <a:fld id="{7497FB7D-4B0F-46E4-8F13-6E71A0A4A5A6}" type="datetime1">
              <a:rPr lang="es-CL" smtClean="0"/>
              <a:pPr/>
              <a:t>03-10-2013</a:t>
            </a:fld>
            <a:endParaRPr lang="es-CL"/>
          </a:p>
        </p:txBody>
      </p:sp>
      <p:sp>
        <p:nvSpPr>
          <p:cNvPr id="6" name="Footer Placeholder 5"/>
          <p:cNvSpPr>
            <a:spLocks noGrp="1"/>
          </p:cNvSpPr>
          <p:nvPr>
            <p:ph type="ftr" sz="quarter" idx="11"/>
          </p:nvPr>
        </p:nvSpPr>
        <p:spPr/>
        <p:txBody>
          <a:bodyPr/>
          <a:lstStyle/>
          <a:p>
            <a:r>
              <a:rPr lang="es-CL" smtClean="0"/>
              <a:t>Sebastian Valenzuela A. /El Salvador /Marzo 2013</a:t>
            </a:r>
            <a:endParaRPr lang="es-CL"/>
          </a:p>
        </p:txBody>
      </p:sp>
      <p:sp>
        <p:nvSpPr>
          <p:cNvPr id="7" name="Slide Number Placeholder 6"/>
          <p:cNvSpPr>
            <a:spLocks noGrp="1"/>
          </p:cNvSpPr>
          <p:nvPr>
            <p:ph type="sldNum" sz="quarter" idx="12"/>
          </p:nvPr>
        </p:nvSpPr>
        <p:spPr/>
        <p:txBody>
          <a:bodyPr/>
          <a:lstStyle/>
          <a:p>
            <a:fld id="{BC5914DC-34EB-41F9-AB81-2DE8101F1266}" type="slidenum">
              <a:rPr lang="es-CL" smtClean="0"/>
              <a:pPr/>
              <a:t>‹Nº›</a:t>
            </a:fld>
            <a:endParaRPr lang="es-CL"/>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s-ES" smtClean="0"/>
              <a:t>Haga clic para modificar el estilo de título del patrón</a:t>
            </a:r>
            <a:endParaRPr lang="en-US"/>
          </a:p>
        </p:txBody>
      </p:sp>
      <p:sp>
        <p:nvSpPr>
          <p:cNvPr id="3" name="Text Placeholder 2"/>
          <p:cNvSpPr>
            <a:spLocks noGrp="1"/>
          </p:cNvSpPr>
          <p:nvPr>
            <p:ph type="body" idx="1"/>
          </p:nvPr>
        </p:nvSpPr>
        <p:spPr>
          <a:xfrm>
            <a:off x="1627632" y="1572768"/>
            <a:ext cx="3291840" cy="639762"/>
          </a:xfrm>
        </p:spPr>
        <p:txBody>
          <a:bodyPr anchor="b">
            <a:noAutofit/>
          </a:bodyPr>
          <a:lstStyle>
            <a:lvl1pPr marL="0" indent="0">
              <a:buNone/>
              <a:defRPr sz="1800" b="0" cap="all" spc="100" baseline="0">
                <a:solidFill>
                  <a:schemeClr val="tx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Content Placeholder 3"/>
          <p:cNvSpPr>
            <a:spLocks noGrp="1"/>
          </p:cNvSpPr>
          <p:nvPr>
            <p:ph sz="half" idx="2"/>
          </p:nvPr>
        </p:nvSpPr>
        <p:spPr>
          <a:xfrm>
            <a:off x="1627632" y="2259366"/>
            <a:ext cx="3291840" cy="384048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Text Placeholder 4"/>
          <p:cNvSpPr>
            <a:spLocks noGrp="1"/>
          </p:cNvSpPr>
          <p:nvPr>
            <p:ph type="body" sz="quarter" idx="3"/>
          </p:nvPr>
        </p:nvSpPr>
        <p:spPr>
          <a:xfrm>
            <a:off x="5093208" y="1572768"/>
            <a:ext cx="3291840" cy="639762"/>
          </a:xfrm>
        </p:spPr>
        <p:txBody>
          <a:bodyPr anchor="b">
            <a:noAutofit/>
          </a:bodyPr>
          <a:lstStyle>
            <a:lvl1pPr marL="0" indent="0">
              <a:buNone/>
              <a:defRPr lang="en-US" sz="1800" b="0" kern="1200" cap="all" spc="100" baseline="0" dirty="0" smtClean="0">
                <a:solidFill>
                  <a:schemeClr val="tx1"/>
                </a:solidFill>
                <a:latin typeface="+mj-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spcBef>
                <a:spcPct val="20000"/>
              </a:spcBef>
              <a:buFont typeface="Arial" pitchFamily="34" charset="0"/>
              <a:buNone/>
            </a:pPr>
            <a:r>
              <a:rPr lang="es-ES" smtClean="0"/>
              <a:t>Haga clic para modificar el estilo de texto del patrón</a:t>
            </a:r>
          </a:p>
        </p:txBody>
      </p:sp>
      <p:sp>
        <p:nvSpPr>
          <p:cNvPr id="6" name="Content Placeholder 5"/>
          <p:cNvSpPr>
            <a:spLocks noGrp="1"/>
          </p:cNvSpPr>
          <p:nvPr>
            <p:ph sz="quarter" idx="4"/>
          </p:nvPr>
        </p:nvSpPr>
        <p:spPr>
          <a:xfrm>
            <a:off x="5093208" y="2259366"/>
            <a:ext cx="3291840" cy="384048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7" name="Date Placeholder 6"/>
          <p:cNvSpPr>
            <a:spLocks noGrp="1"/>
          </p:cNvSpPr>
          <p:nvPr>
            <p:ph type="dt" sz="half" idx="10"/>
          </p:nvPr>
        </p:nvSpPr>
        <p:spPr/>
        <p:txBody>
          <a:bodyPr/>
          <a:lstStyle/>
          <a:p>
            <a:fld id="{5FD721C4-814C-455C-A965-83E356A6692F}" type="datetime1">
              <a:rPr lang="es-CL" smtClean="0"/>
              <a:pPr/>
              <a:t>03-10-2013</a:t>
            </a:fld>
            <a:endParaRPr lang="es-CL"/>
          </a:p>
        </p:txBody>
      </p:sp>
      <p:sp>
        <p:nvSpPr>
          <p:cNvPr id="8" name="Footer Placeholder 7"/>
          <p:cNvSpPr>
            <a:spLocks noGrp="1"/>
          </p:cNvSpPr>
          <p:nvPr>
            <p:ph type="ftr" sz="quarter" idx="11"/>
          </p:nvPr>
        </p:nvSpPr>
        <p:spPr/>
        <p:txBody>
          <a:bodyPr/>
          <a:lstStyle/>
          <a:p>
            <a:r>
              <a:rPr lang="es-CL" smtClean="0"/>
              <a:t>Sebastian Valenzuela A. /El Salvador /Marzo 2013</a:t>
            </a:r>
            <a:endParaRPr lang="es-CL"/>
          </a:p>
        </p:txBody>
      </p:sp>
      <p:sp>
        <p:nvSpPr>
          <p:cNvPr id="9" name="Slide Number Placeholder 8"/>
          <p:cNvSpPr>
            <a:spLocks noGrp="1"/>
          </p:cNvSpPr>
          <p:nvPr>
            <p:ph type="sldNum" sz="quarter" idx="12"/>
          </p:nvPr>
        </p:nvSpPr>
        <p:spPr/>
        <p:txBody>
          <a:bodyPr/>
          <a:lstStyle/>
          <a:p>
            <a:fld id="{BC5914DC-34EB-41F9-AB81-2DE8101F1266}" type="slidenum">
              <a:rPr lang="es-CL" smtClean="0"/>
              <a:pPr/>
              <a:t>‹Nº›</a:t>
            </a:fld>
            <a:endParaRPr lang="es-CL"/>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a:p>
        </p:txBody>
      </p:sp>
      <p:sp>
        <p:nvSpPr>
          <p:cNvPr id="3" name="Date Placeholder 2"/>
          <p:cNvSpPr>
            <a:spLocks noGrp="1"/>
          </p:cNvSpPr>
          <p:nvPr>
            <p:ph type="dt" sz="half" idx="10"/>
          </p:nvPr>
        </p:nvSpPr>
        <p:spPr/>
        <p:txBody>
          <a:bodyPr/>
          <a:lstStyle/>
          <a:p>
            <a:fld id="{63999A1E-B77D-4FEF-A20C-976EB803773E}" type="datetime1">
              <a:rPr lang="es-CL" smtClean="0"/>
              <a:pPr/>
              <a:t>03-10-2013</a:t>
            </a:fld>
            <a:endParaRPr lang="es-CL"/>
          </a:p>
        </p:txBody>
      </p:sp>
      <p:sp>
        <p:nvSpPr>
          <p:cNvPr id="4" name="Footer Placeholder 3"/>
          <p:cNvSpPr>
            <a:spLocks noGrp="1"/>
          </p:cNvSpPr>
          <p:nvPr>
            <p:ph type="ftr" sz="quarter" idx="11"/>
          </p:nvPr>
        </p:nvSpPr>
        <p:spPr/>
        <p:txBody>
          <a:bodyPr/>
          <a:lstStyle/>
          <a:p>
            <a:r>
              <a:rPr lang="es-CL" smtClean="0"/>
              <a:t>Sebastian Valenzuela A. /El Salvador /Marzo 2013</a:t>
            </a:r>
            <a:endParaRPr lang="es-CL"/>
          </a:p>
        </p:txBody>
      </p:sp>
      <p:sp>
        <p:nvSpPr>
          <p:cNvPr id="5" name="Slide Number Placeholder 4"/>
          <p:cNvSpPr>
            <a:spLocks noGrp="1"/>
          </p:cNvSpPr>
          <p:nvPr>
            <p:ph type="sldNum" sz="quarter" idx="12"/>
          </p:nvPr>
        </p:nvSpPr>
        <p:spPr/>
        <p:txBody>
          <a:bodyPr/>
          <a:lstStyle/>
          <a:p>
            <a:fld id="{BC5914DC-34EB-41F9-AB81-2DE8101F1266}" type="slidenum">
              <a:rPr lang="es-CL" smtClean="0"/>
              <a:pPr/>
              <a:t>‹Nº›</a:t>
            </a:fld>
            <a:endParaRPr lang="es-CL"/>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8B44698-3CEB-4255-AA46-87679E5FC8DF}" type="datetime1">
              <a:rPr lang="es-CL" smtClean="0"/>
              <a:pPr/>
              <a:t>03-10-2013</a:t>
            </a:fld>
            <a:endParaRPr lang="es-CL"/>
          </a:p>
        </p:txBody>
      </p:sp>
      <p:sp>
        <p:nvSpPr>
          <p:cNvPr id="3" name="Footer Placeholder 2"/>
          <p:cNvSpPr>
            <a:spLocks noGrp="1"/>
          </p:cNvSpPr>
          <p:nvPr>
            <p:ph type="ftr" sz="quarter" idx="11"/>
          </p:nvPr>
        </p:nvSpPr>
        <p:spPr/>
        <p:txBody>
          <a:bodyPr/>
          <a:lstStyle/>
          <a:p>
            <a:r>
              <a:rPr lang="es-CL" smtClean="0"/>
              <a:t>Sebastian Valenzuela A. /El Salvador /Marzo 2013</a:t>
            </a:r>
            <a:endParaRPr lang="es-CL"/>
          </a:p>
        </p:txBody>
      </p:sp>
      <p:sp>
        <p:nvSpPr>
          <p:cNvPr id="4" name="Slide Number Placeholder 3"/>
          <p:cNvSpPr>
            <a:spLocks noGrp="1"/>
          </p:cNvSpPr>
          <p:nvPr>
            <p:ph type="sldNum" sz="quarter" idx="12"/>
          </p:nvPr>
        </p:nvSpPr>
        <p:spPr/>
        <p:txBody>
          <a:bodyPr/>
          <a:lstStyle/>
          <a:p>
            <a:fld id="{BC5914DC-34EB-41F9-AB81-2DE8101F1266}" type="slidenum">
              <a:rPr lang="es-CL" smtClean="0"/>
              <a:pPr/>
              <a:t>‹Nº›</a:t>
            </a:fld>
            <a:endParaRPr lang="es-CL"/>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5050" y="1600200"/>
            <a:ext cx="5111750" cy="448056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Text Placeholder 3"/>
          <p:cNvSpPr>
            <a:spLocks noGrp="1"/>
          </p:cNvSpPr>
          <p:nvPr>
            <p:ph type="body" sz="half" idx="2"/>
          </p:nvPr>
        </p:nvSpPr>
        <p:spPr>
          <a:xfrm>
            <a:off x="457200" y="1600200"/>
            <a:ext cx="3008313" cy="4480560"/>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84FD3075-1F96-48BC-BAE9-0A2E4CD7BA7D}" type="datetime1">
              <a:rPr lang="es-CL" smtClean="0"/>
              <a:pPr/>
              <a:t>03-10-2013</a:t>
            </a:fld>
            <a:endParaRPr lang="es-CL"/>
          </a:p>
        </p:txBody>
      </p:sp>
      <p:sp>
        <p:nvSpPr>
          <p:cNvPr id="6" name="Footer Placeholder 5"/>
          <p:cNvSpPr>
            <a:spLocks noGrp="1"/>
          </p:cNvSpPr>
          <p:nvPr>
            <p:ph type="ftr" sz="quarter" idx="11"/>
          </p:nvPr>
        </p:nvSpPr>
        <p:spPr/>
        <p:txBody>
          <a:bodyPr/>
          <a:lstStyle/>
          <a:p>
            <a:r>
              <a:rPr lang="es-CL" smtClean="0"/>
              <a:t>Sebastian Valenzuela A. /El Salvador /Marzo 2013</a:t>
            </a:r>
            <a:endParaRPr lang="es-CL"/>
          </a:p>
        </p:txBody>
      </p:sp>
      <p:sp>
        <p:nvSpPr>
          <p:cNvPr id="7" name="Slide Number Placeholder 6"/>
          <p:cNvSpPr>
            <a:spLocks noGrp="1"/>
          </p:cNvSpPr>
          <p:nvPr>
            <p:ph type="sldNum" sz="quarter" idx="12"/>
          </p:nvPr>
        </p:nvSpPr>
        <p:spPr/>
        <p:txBody>
          <a:bodyPr/>
          <a:lstStyle/>
          <a:p>
            <a:fld id="{BC5914DC-34EB-41F9-AB81-2DE8101F1266}" type="slidenum">
              <a:rPr lang="es-CL" smtClean="0"/>
              <a:pPr/>
              <a:t>‹Nº›</a:t>
            </a:fld>
            <a:endParaRPr lang="es-CL"/>
          </a:p>
        </p:txBody>
      </p:sp>
      <p:sp>
        <p:nvSpPr>
          <p:cNvPr id="8" name="Title 7"/>
          <p:cNvSpPr>
            <a:spLocks noGrp="1"/>
          </p:cNvSpPr>
          <p:nvPr>
            <p:ph type="title"/>
          </p:nvPr>
        </p:nvSpPr>
        <p:spPr/>
        <p:txBody>
          <a:bodyPr/>
          <a:lstStyle/>
          <a:p>
            <a:r>
              <a:rPr lang="es-ES" smtClean="0"/>
              <a:t>Haga clic para modificar el estilo de título del patrón</a:t>
            </a: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9" name="Rectangle 8"/>
          <p:cNvSpPr/>
          <p:nvPr/>
        </p:nvSpPr>
        <p:spPr>
          <a:xfrm>
            <a:off x="9001124" y="4846320"/>
            <a:ext cx="142876" cy="20116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1" y="0"/>
            <a:ext cx="9000877" cy="4846320"/>
          </a:xfrm>
          <a:solidFill>
            <a:schemeClr val="bg1">
              <a:lumMod val="7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smtClean="0"/>
              <a:t>Haga clic en el icono para agregar una imagen</a:t>
            </a:r>
            <a:endParaRPr lang="en-US"/>
          </a:p>
        </p:txBody>
      </p:sp>
      <p:sp>
        <p:nvSpPr>
          <p:cNvPr id="4" name="Text Placeholder 3"/>
          <p:cNvSpPr>
            <a:spLocks noGrp="1"/>
          </p:cNvSpPr>
          <p:nvPr>
            <p:ph type="body" sz="half" idx="2"/>
          </p:nvPr>
        </p:nvSpPr>
        <p:spPr>
          <a:xfrm>
            <a:off x="457200" y="5715000"/>
            <a:ext cx="8153400" cy="457200"/>
          </a:xfrm>
        </p:spPr>
        <p:txBody>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F9DEF0C3-0DE1-4172-9370-2CA49986D256}" type="datetime1">
              <a:rPr lang="es-CL" smtClean="0"/>
              <a:pPr/>
              <a:t>03-10-2013</a:t>
            </a:fld>
            <a:endParaRPr lang="es-CL"/>
          </a:p>
        </p:txBody>
      </p:sp>
      <p:sp>
        <p:nvSpPr>
          <p:cNvPr id="6" name="Footer Placeholder 5"/>
          <p:cNvSpPr>
            <a:spLocks noGrp="1"/>
          </p:cNvSpPr>
          <p:nvPr>
            <p:ph type="ftr" sz="quarter" idx="11"/>
          </p:nvPr>
        </p:nvSpPr>
        <p:spPr/>
        <p:txBody>
          <a:bodyPr/>
          <a:lstStyle/>
          <a:p>
            <a:r>
              <a:rPr lang="es-CL" smtClean="0"/>
              <a:t>Sebastian Valenzuela A. /El Salvador /Marzo 2013</a:t>
            </a:r>
            <a:endParaRPr lang="es-CL"/>
          </a:p>
        </p:txBody>
      </p:sp>
      <p:sp>
        <p:nvSpPr>
          <p:cNvPr id="7" name="Slide Number Placeholder 6"/>
          <p:cNvSpPr>
            <a:spLocks noGrp="1"/>
          </p:cNvSpPr>
          <p:nvPr>
            <p:ph type="sldNum" sz="quarter" idx="12"/>
          </p:nvPr>
        </p:nvSpPr>
        <p:spPr/>
        <p:txBody>
          <a:bodyPr/>
          <a:lstStyle>
            <a:lvl1pPr>
              <a:defRPr>
                <a:solidFill>
                  <a:schemeClr val="tx1"/>
                </a:solidFill>
              </a:defRPr>
            </a:lvl1pPr>
          </a:lstStyle>
          <a:p>
            <a:fld id="{BC5914DC-34EB-41F9-AB81-2DE8101F1266}" type="slidenum">
              <a:rPr lang="es-CL" smtClean="0"/>
              <a:pPr/>
              <a:t>‹Nº›</a:t>
            </a:fld>
            <a:endParaRPr lang="es-CL"/>
          </a:p>
        </p:txBody>
      </p:sp>
      <p:sp>
        <p:nvSpPr>
          <p:cNvPr id="8" name="Title 7"/>
          <p:cNvSpPr>
            <a:spLocks noGrp="1"/>
          </p:cNvSpPr>
          <p:nvPr>
            <p:ph type="title"/>
          </p:nvPr>
        </p:nvSpPr>
        <p:spPr>
          <a:xfrm>
            <a:off x="457200" y="4953000"/>
            <a:ext cx="8153400" cy="762000"/>
          </a:xfrm>
        </p:spPr>
        <p:txBody>
          <a:bodyPr anchor="t">
            <a:normAutofit/>
          </a:bodyPr>
          <a:lstStyle>
            <a:lvl1pPr>
              <a:defRPr sz="3200"/>
            </a:lvl1pPr>
          </a:lstStyle>
          <a:p>
            <a:r>
              <a:rPr lang="es-ES" smtClean="0"/>
              <a:t>Haga clic para modificar el estilo de título del patrón</a:t>
            </a:r>
            <a:endParaRPr lang="en-US" dirty="0"/>
          </a:p>
        </p:txBody>
      </p:sp>
      <p:sp>
        <p:nvSpPr>
          <p:cNvPr id="10" name="Rectangle 9"/>
          <p:cNvSpPr/>
          <p:nvPr/>
        </p:nvSpPr>
        <p:spPr>
          <a:xfrm>
            <a:off x="9001124" y="0"/>
            <a:ext cx="142876" cy="484632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152718"/>
            <a:ext cx="5791200" cy="1371600"/>
          </a:xfrm>
          <a:prstGeom prst="rect">
            <a:avLst/>
          </a:prstGeom>
        </p:spPr>
        <p:txBody>
          <a:bodyPr vert="horz" lIns="91440" tIns="45720" rIns="91440" bIns="45720" rtlCol="0" anchor="b">
            <a:normAutofit/>
          </a:body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457200" y="1752600"/>
            <a:ext cx="7620000" cy="4373563"/>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2"/>
          </p:nvPr>
        </p:nvSpPr>
        <p:spPr>
          <a:xfrm>
            <a:off x="457200" y="6172201"/>
            <a:ext cx="3429000" cy="304800"/>
          </a:xfrm>
          <a:prstGeom prst="rect">
            <a:avLst/>
          </a:prstGeom>
        </p:spPr>
        <p:txBody>
          <a:bodyPr vert="horz" lIns="91440" tIns="45720" rIns="91440" bIns="0" rtlCol="0" anchor="b"/>
          <a:lstStyle>
            <a:lvl1pPr algn="l">
              <a:defRPr sz="1000">
                <a:solidFill>
                  <a:schemeClr val="tx1"/>
                </a:solidFill>
              </a:defRPr>
            </a:lvl1pPr>
          </a:lstStyle>
          <a:p>
            <a:fld id="{26F63D31-8451-444A-9442-4782302D2369}" type="datetime1">
              <a:rPr lang="es-CL" smtClean="0"/>
              <a:pPr/>
              <a:t>03-10-2013</a:t>
            </a:fld>
            <a:endParaRPr lang="es-CL"/>
          </a:p>
        </p:txBody>
      </p:sp>
      <p:sp>
        <p:nvSpPr>
          <p:cNvPr id="5" name="Footer Placeholder 4"/>
          <p:cNvSpPr>
            <a:spLocks noGrp="1"/>
          </p:cNvSpPr>
          <p:nvPr>
            <p:ph type="ftr" sz="quarter" idx="3"/>
          </p:nvPr>
        </p:nvSpPr>
        <p:spPr>
          <a:xfrm>
            <a:off x="457200" y="6492875"/>
            <a:ext cx="3429000" cy="283845"/>
          </a:xfrm>
          <a:prstGeom prst="rect">
            <a:avLst/>
          </a:prstGeom>
        </p:spPr>
        <p:txBody>
          <a:bodyPr vert="horz" lIns="91440" tIns="45720" rIns="91440" bIns="45720" rtlCol="0" anchor="t"/>
          <a:lstStyle>
            <a:lvl1pPr algn="l">
              <a:defRPr sz="1000">
                <a:solidFill>
                  <a:schemeClr val="tx1"/>
                </a:solidFill>
              </a:defRPr>
            </a:lvl1pPr>
          </a:lstStyle>
          <a:p>
            <a:r>
              <a:rPr lang="es-CL" smtClean="0"/>
              <a:t>Sebastian Valenzuela A. /El Salvador /Marzo 2013</a:t>
            </a:r>
            <a:endParaRPr lang="es-CL"/>
          </a:p>
        </p:txBody>
      </p:sp>
      <p:sp>
        <p:nvSpPr>
          <p:cNvPr id="6" name="Slide Number Placeholder 5"/>
          <p:cNvSpPr>
            <a:spLocks noGrp="1"/>
          </p:cNvSpPr>
          <p:nvPr>
            <p:ph type="sldNum" sz="quarter" idx="4"/>
          </p:nvPr>
        </p:nvSpPr>
        <p:spPr>
          <a:xfrm rot="16200000">
            <a:off x="8227377" y="5885497"/>
            <a:ext cx="1315721" cy="365125"/>
          </a:xfrm>
          <a:prstGeom prst="rect">
            <a:avLst/>
          </a:prstGeom>
        </p:spPr>
        <p:txBody>
          <a:bodyPr vert="horz" lIns="91440" tIns="45720" rIns="91440" bIns="45720" rtlCol="0" anchor="ctr"/>
          <a:lstStyle>
            <a:lvl1pPr algn="l">
              <a:defRPr sz="2400" b="1">
                <a:solidFill>
                  <a:schemeClr val="tx2"/>
                </a:solidFill>
              </a:defRPr>
            </a:lvl1pPr>
          </a:lstStyle>
          <a:p>
            <a:fld id="{BC5914DC-34EB-41F9-AB81-2DE8101F1266}" type="slidenum">
              <a:rPr lang="es-CL" smtClean="0"/>
              <a:pPr/>
              <a:t>‹Nº›</a:t>
            </a:fld>
            <a:endParaRPr lang="es-CL"/>
          </a:p>
        </p:txBody>
      </p:sp>
      <p:sp>
        <p:nvSpPr>
          <p:cNvPr id="7" name="Rectangle 6"/>
          <p:cNvSpPr/>
          <p:nvPr/>
        </p:nvSpPr>
        <p:spPr>
          <a:xfrm>
            <a:off x="9001124" y="0"/>
            <a:ext cx="142876" cy="1371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9001124" y="1371600"/>
            <a:ext cx="142876" cy="54864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iming>
    <p:tnLst>
      <p:par>
        <p:cTn id="1" dur="indefinite" restart="never" nodeType="tmRoot"/>
      </p:par>
    </p:tnLst>
  </p:timing>
  <p:hf hdr="0" dt="0"/>
  <p:txStyles>
    <p:titleStyle>
      <a:lvl1pPr algn="l" defTabSz="914400" rtl="0" eaLnBrk="1" latinLnBrk="0" hangingPunct="1">
        <a:spcBef>
          <a:spcPct val="0"/>
        </a:spcBef>
        <a:buNone/>
        <a:defRPr sz="3600" kern="1200" cap="all" spc="-60" baseline="0">
          <a:solidFill>
            <a:schemeClr val="tx2"/>
          </a:solidFill>
          <a:latin typeface="+mj-lt"/>
          <a:ea typeface="+mj-ea"/>
          <a:cs typeface="+mj-cs"/>
        </a:defRPr>
      </a:lvl1pPr>
    </p:titleStyle>
    <p:bodyStyle>
      <a:lvl1pPr marL="0" indent="0" algn="l" defTabSz="914400" rtl="0" eaLnBrk="1" latinLnBrk="0" hangingPunct="1">
        <a:spcBef>
          <a:spcPct val="20000"/>
        </a:spcBef>
        <a:spcAft>
          <a:spcPts val="600"/>
        </a:spcAft>
        <a:buFont typeface="Arial" pitchFamily="34" charset="0"/>
        <a:buNone/>
        <a:defRPr sz="2000" b="1" kern="1200">
          <a:solidFill>
            <a:schemeClr val="tx1"/>
          </a:solidFill>
          <a:latin typeface="+mn-lt"/>
          <a:ea typeface="+mn-ea"/>
          <a:cs typeface="+mn-cs"/>
        </a:defRPr>
      </a:lvl1pPr>
      <a:lvl2pPr marL="457200" indent="-182880" algn="l" defTabSz="914400" rtl="0" eaLnBrk="1" latinLnBrk="0" hangingPunct="1">
        <a:spcBef>
          <a:spcPct val="20000"/>
        </a:spcBef>
        <a:buClr>
          <a:schemeClr val="tx2"/>
        </a:buClr>
        <a:buFont typeface="Arial" pitchFamily="34" charset="0"/>
        <a:buChar char="•"/>
        <a:defRPr sz="2000" kern="1200">
          <a:solidFill>
            <a:schemeClr val="tx1"/>
          </a:solidFill>
          <a:latin typeface="+mn-lt"/>
          <a:ea typeface="+mn-ea"/>
          <a:cs typeface="+mn-cs"/>
        </a:defRPr>
      </a:lvl2pPr>
      <a:lvl3pPr marL="1143000" indent="-228600" algn="l" defTabSz="914400" rtl="0" eaLnBrk="1" latinLnBrk="0" hangingPunct="1">
        <a:spcBef>
          <a:spcPct val="20000"/>
        </a:spcBef>
        <a:buClr>
          <a:schemeClr val="tx2"/>
        </a:buClr>
        <a:buFont typeface="Arial" pitchFamily="34" charset="0"/>
        <a:buChar char="•"/>
        <a:defRPr sz="1800" kern="1200">
          <a:solidFill>
            <a:schemeClr val="tx1"/>
          </a:solidFill>
          <a:latin typeface="+mn-lt"/>
          <a:ea typeface="+mn-ea"/>
          <a:cs typeface="+mn-cs"/>
        </a:defRPr>
      </a:lvl3pPr>
      <a:lvl4pPr marL="1600200" indent="-228600" algn="l" defTabSz="914400" rtl="0" eaLnBrk="1" latinLnBrk="0" hangingPunct="1">
        <a:spcBef>
          <a:spcPct val="20000"/>
        </a:spcBef>
        <a:buClr>
          <a:schemeClr val="tx2"/>
        </a:buClr>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Clr>
          <a:schemeClr val="tx2"/>
        </a:buClr>
        <a:buFont typeface="Arial" pitchFamily="34" charset="0"/>
        <a:buChar char="•"/>
        <a:defRPr sz="1800" kern="1200" baseline="0">
          <a:solidFill>
            <a:schemeClr val="tx1"/>
          </a:solidFill>
          <a:latin typeface="+mn-lt"/>
          <a:ea typeface="+mn-ea"/>
          <a:cs typeface="+mn-cs"/>
        </a:defRPr>
      </a:lvl5pPr>
      <a:lvl6pPr marL="25146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6pPr>
      <a:lvl7pPr marL="29718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7pPr>
      <a:lvl8pPr marL="34290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8pPr>
      <a:lvl9pPr marL="38862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152718"/>
            <a:ext cx="5791200" cy="1371600"/>
          </a:xfrm>
          <a:prstGeom prst="rect">
            <a:avLst/>
          </a:prstGeom>
        </p:spPr>
        <p:txBody>
          <a:bodyPr vert="horz" lIns="91440" tIns="45720" rIns="91440" bIns="45720" rtlCol="0" anchor="b">
            <a:normAutofit/>
          </a:body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457200" y="1752600"/>
            <a:ext cx="7620000" cy="4373563"/>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2"/>
          </p:nvPr>
        </p:nvSpPr>
        <p:spPr>
          <a:xfrm>
            <a:off x="457200" y="6172201"/>
            <a:ext cx="3429000" cy="304800"/>
          </a:xfrm>
          <a:prstGeom prst="rect">
            <a:avLst/>
          </a:prstGeom>
        </p:spPr>
        <p:txBody>
          <a:bodyPr vert="horz" lIns="91440" tIns="45720" rIns="91440" bIns="0" rtlCol="0" anchor="b"/>
          <a:lstStyle>
            <a:lvl1pPr algn="l">
              <a:defRPr sz="1000">
                <a:solidFill>
                  <a:schemeClr val="tx1"/>
                </a:solidFill>
              </a:defRPr>
            </a:lvl1pPr>
          </a:lstStyle>
          <a:p>
            <a:fld id="{26F63D31-8451-444A-9442-4782302D2369}" type="datetime1">
              <a:rPr lang="es-CL" smtClean="0">
                <a:solidFill>
                  <a:srgbClr val="000000"/>
                </a:solidFill>
              </a:rPr>
              <a:pPr/>
              <a:t>03-10-2013</a:t>
            </a:fld>
            <a:endParaRPr lang="es-CL">
              <a:solidFill>
                <a:srgbClr val="000000"/>
              </a:solidFill>
            </a:endParaRPr>
          </a:p>
        </p:txBody>
      </p:sp>
      <p:sp>
        <p:nvSpPr>
          <p:cNvPr id="5" name="Footer Placeholder 4"/>
          <p:cNvSpPr>
            <a:spLocks noGrp="1"/>
          </p:cNvSpPr>
          <p:nvPr>
            <p:ph type="ftr" sz="quarter" idx="3"/>
          </p:nvPr>
        </p:nvSpPr>
        <p:spPr>
          <a:xfrm>
            <a:off x="457200" y="6492875"/>
            <a:ext cx="3429000" cy="283845"/>
          </a:xfrm>
          <a:prstGeom prst="rect">
            <a:avLst/>
          </a:prstGeom>
        </p:spPr>
        <p:txBody>
          <a:bodyPr vert="horz" lIns="91440" tIns="45720" rIns="91440" bIns="45720" rtlCol="0" anchor="t"/>
          <a:lstStyle>
            <a:lvl1pPr algn="l">
              <a:defRPr sz="1000">
                <a:solidFill>
                  <a:schemeClr val="tx1"/>
                </a:solidFill>
              </a:defRPr>
            </a:lvl1pPr>
          </a:lstStyle>
          <a:p>
            <a:r>
              <a:rPr lang="es-CL" smtClean="0">
                <a:solidFill>
                  <a:srgbClr val="000000"/>
                </a:solidFill>
              </a:rPr>
              <a:t>Sebastian Valenzuela A. /El Salvador /Marzo 2013</a:t>
            </a:r>
            <a:endParaRPr lang="es-CL">
              <a:solidFill>
                <a:srgbClr val="000000"/>
              </a:solidFill>
            </a:endParaRPr>
          </a:p>
        </p:txBody>
      </p:sp>
      <p:sp>
        <p:nvSpPr>
          <p:cNvPr id="6" name="Slide Number Placeholder 5"/>
          <p:cNvSpPr>
            <a:spLocks noGrp="1"/>
          </p:cNvSpPr>
          <p:nvPr>
            <p:ph type="sldNum" sz="quarter" idx="4"/>
          </p:nvPr>
        </p:nvSpPr>
        <p:spPr>
          <a:xfrm rot="16200000">
            <a:off x="8227377" y="5885497"/>
            <a:ext cx="1315721" cy="365125"/>
          </a:xfrm>
          <a:prstGeom prst="rect">
            <a:avLst/>
          </a:prstGeom>
        </p:spPr>
        <p:txBody>
          <a:bodyPr vert="horz" lIns="91440" tIns="45720" rIns="91440" bIns="45720" rtlCol="0" anchor="ctr"/>
          <a:lstStyle>
            <a:lvl1pPr algn="l">
              <a:defRPr sz="2400" b="1">
                <a:solidFill>
                  <a:schemeClr val="tx2"/>
                </a:solidFill>
              </a:defRPr>
            </a:lvl1pPr>
          </a:lstStyle>
          <a:p>
            <a:fld id="{BC5914DC-34EB-41F9-AB81-2DE8101F1266}" type="slidenum">
              <a:rPr lang="es-CL" smtClean="0">
                <a:solidFill>
                  <a:srgbClr val="D1282E"/>
                </a:solidFill>
              </a:rPr>
              <a:pPr/>
              <a:t>‹Nº›</a:t>
            </a:fld>
            <a:endParaRPr lang="es-CL">
              <a:solidFill>
                <a:srgbClr val="D1282E"/>
              </a:solidFill>
            </a:endParaRPr>
          </a:p>
        </p:txBody>
      </p:sp>
      <p:sp>
        <p:nvSpPr>
          <p:cNvPr id="7" name="Rectangle 6"/>
          <p:cNvSpPr/>
          <p:nvPr/>
        </p:nvSpPr>
        <p:spPr>
          <a:xfrm>
            <a:off x="9001124" y="0"/>
            <a:ext cx="142876" cy="1371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8" name="Rectangle 7"/>
          <p:cNvSpPr/>
          <p:nvPr/>
        </p:nvSpPr>
        <p:spPr>
          <a:xfrm>
            <a:off x="9001124" y="1371600"/>
            <a:ext cx="142876" cy="54864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Tree>
    <p:extLst>
      <p:ext uri="{BB962C8B-B14F-4D97-AF65-F5344CB8AC3E}">
        <p14:creationId xmlns="" xmlns:p14="http://schemas.microsoft.com/office/powerpoint/2010/main" val="730129706"/>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hdr="0" dt="0"/>
  <p:txStyles>
    <p:titleStyle>
      <a:lvl1pPr algn="l" defTabSz="914400" rtl="0" eaLnBrk="1" latinLnBrk="0" hangingPunct="1">
        <a:spcBef>
          <a:spcPct val="0"/>
        </a:spcBef>
        <a:buNone/>
        <a:defRPr sz="3600" kern="1200" cap="all" spc="-60" baseline="0">
          <a:solidFill>
            <a:schemeClr val="tx2"/>
          </a:solidFill>
          <a:latin typeface="+mj-lt"/>
          <a:ea typeface="+mj-ea"/>
          <a:cs typeface="+mj-cs"/>
        </a:defRPr>
      </a:lvl1pPr>
    </p:titleStyle>
    <p:bodyStyle>
      <a:lvl1pPr marL="0" indent="0" algn="l" defTabSz="914400" rtl="0" eaLnBrk="1" latinLnBrk="0" hangingPunct="1">
        <a:spcBef>
          <a:spcPct val="20000"/>
        </a:spcBef>
        <a:spcAft>
          <a:spcPts val="600"/>
        </a:spcAft>
        <a:buFont typeface="Arial" pitchFamily="34" charset="0"/>
        <a:buNone/>
        <a:defRPr sz="2000" b="1" kern="1200">
          <a:solidFill>
            <a:schemeClr val="tx1"/>
          </a:solidFill>
          <a:latin typeface="+mn-lt"/>
          <a:ea typeface="+mn-ea"/>
          <a:cs typeface="+mn-cs"/>
        </a:defRPr>
      </a:lvl1pPr>
      <a:lvl2pPr marL="457200" indent="-182880" algn="l" defTabSz="914400" rtl="0" eaLnBrk="1" latinLnBrk="0" hangingPunct="1">
        <a:spcBef>
          <a:spcPct val="20000"/>
        </a:spcBef>
        <a:buClr>
          <a:schemeClr val="tx2"/>
        </a:buClr>
        <a:buFont typeface="Arial" pitchFamily="34" charset="0"/>
        <a:buChar char="•"/>
        <a:defRPr sz="2000" kern="1200">
          <a:solidFill>
            <a:schemeClr val="tx1"/>
          </a:solidFill>
          <a:latin typeface="+mn-lt"/>
          <a:ea typeface="+mn-ea"/>
          <a:cs typeface="+mn-cs"/>
        </a:defRPr>
      </a:lvl2pPr>
      <a:lvl3pPr marL="1143000" indent="-228600" algn="l" defTabSz="914400" rtl="0" eaLnBrk="1" latinLnBrk="0" hangingPunct="1">
        <a:spcBef>
          <a:spcPct val="20000"/>
        </a:spcBef>
        <a:buClr>
          <a:schemeClr val="tx2"/>
        </a:buClr>
        <a:buFont typeface="Arial" pitchFamily="34" charset="0"/>
        <a:buChar char="•"/>
        <a:defRPr sz="1800" kern="1200">
          <a:solidFill>
            <a:schemeClr val="tx1"/>
          </a:solidFill>
          <a:latin typeface="+mn-lt"/>
          <a:ea typeface="+mn-ea"/>
          <a:cs typeface="+mn-cs"/>
        </a:defRPr>
      </a:lvl3pPr>
      <a:lvl4pPr marL="1600200" indent="-228600" algn="l" defTabSz="914400" rtl="0" eaLnBrk="1" latinLnBrk="0" hangingPunct="1">
        <a:spcBef>
          <a:spcPct val="20000"/>
        </a:spcBef>
        <a:buClr>
          <a:schemeClr val="tx2"/>
        </a:buClr>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Clr>
          <a:schemeClr val="tx2"/>
        </a:buClr>
        <a:buFont typeface="Arial" pitchFamily="34" charset="0"/>
        <a:buChar char="•"/>
        <a:defRPr sz="1800" kern="1200" baseline="0">
          <a:solidFill>
            <a:schemeClr val="tx1"/>
          </a:solidFill>
          <a:latin typeface="+mn-lt"/>
          <a:ea typeface="+mn-ea"/>
          <a:cs typeface="+mn-cs"/>
        </a:defRPr>
      </a:lvl5pPr>
      <a:lvl6pPr marL="25146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6pPr>
      <a:lvl7pPr marL="29718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7pPr>
      <a:lvl8pPr marL="34290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8pPr>
      <a:lvl9pPr marL="38862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32.xml"/><Relationship Id="rId1" Type="http://schemas.openxmlformats.org/officeDocument/2006/relationships/slideLayout" Target="../slideLayouts/slideLayout1.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35.xml.rels><?xml version="1.0" encoding="UTF-8" standalone="yes"?>
<Relationships xmlns="http://schemas.openxmlformats.org/package/2006/relationships"><Relationship Id="rId8" Type="http://schemas.openxmlformats.org/officeDocument/2006/relationships/diagramLayout" Target="../diagrams/layout6.xml"/><Relationship Id="rId3" Type="http://schemas.openxmlformats.org/officeDocument/2006/relationships/diagramData" Target="../diagrams/data5.xml"/><Relationship Id="rId7" Type="http://schemas.openxmlformats.org/officeDocument/2006/relationships/diagramData" Target="../diagrams/data6.xml"/><Relationship Id="rId12" Type="http://schemas.microsoft.com/office/2007/relationships/diagramDrawing" Target="../diagrams/drawing6.xml"/><Relationship Id="rId2" Type="http://schemas.openxmlformats.org/officeDocument/2006/relationships/notesSlide" Target="../notesSlides/notesSlide33.xml"/><Relationship Id="rId1" Type="http://schemas.openxmlformats.org/officeDocument/2006/relationships/slideLayout" Target="../slideLayouts/slideLayout1.xml"/><Relationship Id="rId6" Type="http://schemas.openxmlformats.org/officeDocument/2006/relationships/diagramColors" Target="../diagrams/colors5.xml"/><Relationship Id="rId11" Type="http://schemas.microsoft.com/office/2007/relationships/diagramDrawing" Target="../diagrams/drawing5.xml"/><Relationship Id="rId5" Type="http://schemas.openxmlformats.org/officeDocument/2006/relationships/diagramQuickStyle" Target="../diagrams/quickStyle5.xml"/><Relationship Id="rId10" Type="http://schemas.openxmlformats.org/officeDocument/2006/relationships/diagramColors" Target="../diagrams/colors6.xml"/><Relationship Id="rId4" Type="http://schemas.openxmlformats.org/officeDocument/2006/relationships/diagramLayout" Target="../diagrams/layout5.xml"/><Relationship Id="rId9" Type="http://schemas.openxmlformats.org/officeDocument/2006/relationships/diagramQuickStyle" Target="../diagrams/quickStyle6.xml"/></Relationships>
</file>

<file path=ppt/slides/_rels/slide36.xml.rels><?xml version="1.0" encoding="UTF-8" standalone="yes"?>
<Relationships xmlns="http://schemas.openxmlformats.org/package/2006/relationships"><Relationship Id="rId8" Type="http://schemas.openxmlformats.org/officeDocument/2006/relationships/diagramLayout" Target="../diagrams/layout8.xml"/><Relationship Id="rId3" Type="http://schemas.openxmlformats.org/officeDocument/2006/relationships/diagramData" Target="../diagrams/data7.xml"/><Relationship Id="rId7" Type="http://schemas.openxmlformats.org/officeDocument/2006/relationships/diagramData" Target="../diagrams/data8.xml"/><Relationship Id="rId12" Type="http://schemas.microsoft.com/office/2007/relationships/diagramDrawing" Target="../diagrams/drawing8.xml"/><Relationship Id="rId2" Type="http://schemas.openxmlformats.org/officeDocument/2006/relationships/notesSlide" Target="../notesSlides/notesSlide34.xml"/><Relationship Id="rId1" Type="http://schemas.openxmlformats.org/officeDocument/2006/relationships/slideLayout" Target="../slideLayouts/slideLayout1.xml"/><Relationship Id="rId6" Type="http://schemas.openxmlformats.org/officeDocument/2006/relationships/diagramColors" Target="../diagrams/colors7.xml"/><Relationship Id="rId11" Type="http://schemas.microsoft.com/office/2007/relationships/diagramDrawing" Target="../diagrams/drawing7.xml"/><Relationship Id="rId5" Type="http://schemas.openxmlformats.org/officeDocument/2006/relationships/diagramQuickStyle" Target="../diagrams/quickStyle7.xml"/><Relationship Id="rId10" Type="http://schemas.openxmlformats.org/officeDocument/2006/relationships/diagramColors" Target="../diagrams/colors8.xml"/><Relationship Id="rId4" Type="http://schemas.openxmlformats.org/officeDocument/2006/relationships/diagramLayout" Target="../diagrams/layout7.xml"/><Relationship Id="rId9" Type="http://schemas.openxmlformats.org/officeDocument/2006/relationships/diagramQuickStyle" Target="../diagrams/quickStyle8.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36.xml"/><Relationship Id="rId1" Type="http://schemas.openxmlformats.org/officeDocument/2006/relationships/slideLayout" Target="../slideLayouts/slideLayout1.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2 Subtítulo"/>
          <p:cNvSpPr>
            <a:spLocks noGrp="1"/>
          </p:cNvSpPr>
          <p:nvPr>
            <p:ph type="subTitle" idx="1"/>
          </p:nvPr>
        </p:nvSpPr>
        <p:spPr>
          <a:xfrm>
            <a:off x="251520" y="692696"/>
            <a:ext cx="8568952" cy="5760640"/>
          </a:xfrm>
        </p:spPr>
        <p:txBody>
          <a:bodyPr>
            <a:normAutofit fontScale="32500" lnSpcReduction="20000"/>
          </a:bodyPr>
          <a:lstStyle/>
          <a:p>
            <a:pPr algn="ctr"/>
            <a:endParaRPr lang="es-ES" sz="5400" b="1" dirty="0" smtClean="0">
              <a:solidFill>
                <a:srgbClr val="002060"/>
              </a:solidFill>
              <a:effectLst>
                <a:outerShdw blurRad="38100" dist="38100" dir="2700000" algn="tl">
                  <a:srgbClr val="000000">
                    <a:alpha val="43137"/>
                  </a:srgbClr>
                </a:outerShdw>
              </a:effectLst>
              <a:latin typeface="Verdana" pitchFamily="34" charset="0"/>
              <a:ea typeface="Verdana" pitchFamily="34" charset="0"/>
              <a:cs typeface="Verdana" pitchFamily="34" charset="0"/>
            </a:endParaRPr>
          </a:p>
          <a:p>
            <a:pPr algn="ctr"/>
            <a:endParaRPr lang="es-ES" sz="5400" b="1" dirty="0" smtClean="0">
              <a:solidFill>
                <a:srgbClr val="002060"/>
              </a:solidFill>
              <a:effectLst>
                <a:outerShdw blurRad="38100" dist="38100" dir="2700000" algn="tl">
                  <a:srgbClr val="000000">
                    <a:alpha val="43137"/>
                  </a:srgbClr>
                </a:outerShdw>
              </a:effectLst>
              <a:latin typeface="Verdana" pitchFamily="34" charset="0"/>
              <a:ea typeface="Verdana" pitchFamily="34" charset="0"/>
              <a:cs typeface="Verdana" pitchFamily="34" charset="0"/>
            </a:endParaRPr>
          </a:p>
          <a:p>
            <a:pPr algn="ctr"/>
            <a:endParaRPr lang="es-ES" sz="5400" b="1" dirty="0" smtClean="0">
              <a:solidFill>
                <a:srgbClr val="002060"/>
              </a:solidFill>
              <a:effectLst>
                <a:outerShdw blurRad="38100" dist="38100" dir="2700000" algn="tl">
                  <a:srgbClr val="000000">
                    <a:alpha val="43137"/>
                  </a:srgbClr>
                </a:outerShdw>
              </a:effectLst>
              <a:latin typeface="Verdana" pitchFamily="34" charset="0"/>
              <a:ea typeface="Verdana" pitchFamily="34" charset="0"/>
              <a:cs typeface="Verdana" pitchFamily="34" charset="0"/>
            </a:endParaRPr>
          </a:p>
          <a:p>
            <a:pPr algn="ctr"/>
            <a:r>
              <a:rPr lang="es-ES" sz="16600" b="1" dirty="0" smtClean="0">
                <a:solidFill>
                  <a:srgbClr val="002060"/>
                </a:solidFill>
                <a:effectLst>
                  <a:outerShdw blurRad="38100" dist="38100" dir="2700000" algn="tl">
                    <a:srgbClr val="000000">
                      <a:alpha val="43137"/>
                    </a:srgbClr>
                  </a:outerShdw>
                </a:effectLst>
                <a:latin typeface="Verdana" pitchFamily="34" charset="0"/>
                <a:ea typeface="Verdana" pitchFamily="34" charset="0"/>
                <a:cs typeface="Verdana" pitchFamily="34" charset="0"/>
              </a:rPr>
              <a:t>FUNCIONES DEL DERECHO PENAL</a:t>
            </a:r>
          </a:p>
          <a:p>
            <a:pPr algn="ctr"/>
            <a:r>
              <a:rPr lang="es-ES" sz="16600" b="1" dirty="0" smtClean="0">
                <a:solidFill>
                  <a:srgbClr val="002060"/>
                </a:solidFill>
                <a:effectLst>
                  <a:outerShdw blurRad="38100" dist="38100" dir="2700000" algn="tl">
                    <a:srgbClr val="000000">
                      <a:alpha val="43137"/>
                    </a:srgbClr>
                  </a:outerShdw>
                </a:effectLst>
                <a:latin typeface="Verdana" pitchFamily="34" charset="0"/>
                <a:ea typeface="Verdana" pitchFamily="34" charset="0"/>
                <a:cs typeface="Verdana" pitchFamily="34" charset="0"/>
              </a:rPr>
              <a:t>Y</a:t>
            </a:r>
          </a:p>
          <a:p>
            <a:pPr algn="ctr"/>
            <a:r>
              <a:rPr lang="es-ES" sz="16600" b="1" dirty="0" smtClean="0">
                <a:solidFill>
                  <a:srgbClr val="002060"/>
                </a:solidFill>
                <a:effectLst>
                  <a:outerShdw blurRad="38100" dist="38100" dir="2700000" algn="tl">
                    <a:srgbClr val="000000">
                      <a:alpha val="43137"/>
                    </a:srgbClr>
                  </a:outerShdw>
                </a:effectLst>
                <a:latin typeface="Verdana" pitchFamily="34" charset="0"/>
                <a:ea typeface="Verdana" pitchFamily="34" charset="0"/>
                <a:cs typeface="Verdana" pitchFamily="34" charset="0"/>
              </a:rPr>
              <a:t>FINES DE LA PENA</a:t>
            </a:r>
          </a:p>
          <a:p>
            <a:endParaRPr lang="es-ES" dirty="0" smtClean="0">
              <a:solidFill>
                <a:srgbClr val="002060"/>
              </a:solidFill>
            </a:endParaRPr>
          </a:p>
          <a:p>
            <a:pPr algn="r"/>
            <a:endParaRPr lang="es-ES" sz="3500" dirty="0" smtClean="0">
              <a:solidFill>
                <a:srgbClr val="002060"/>
              </a:solidFill>
            </a:endParaRPr>
          </a:p>
          <a:p>
            <a:pPr algn="r"/>
            <a:r>
              <a:rPr lang="es-ES" sz="3500" b="1" dirty="0" smtClean="0">
                <a:solidFill>
                  <a:srgbClr val="002060"/>
                </a:solidFill>
                <a:latin typeface="Verdana" pitchFamily="34" charset="0"/>
                <a:ea typeface="Verdana" pitchFamily="34" charset="0"/>
                <a:cs typeface="Verdana" pitchFamily="34" charset="0"/>
              </a:rPr>
              <a:t>SEBASTIAN VALENZUELA A.</a:t>
            </a:r>
          </a:p>
          <a:p>
            <a:pPr algn="r"/>
            <a:r>
              <a:rPr lang="es-ES" sz="3500" b="1" dirty="0" smtClean="0">
                <a:solidFill>
                  <a:srgbClr val="002060"/>
                </a:solidFill>
                <a:latin typeface="Verdana" pitchFamily="34" charset="0"/>
                <a:ea typeface="Verdana" pitchFamily="34" charset="0"/>
                <a:cs typeface="Verdana" pitchFamily="34" charset="0"/>
              </a:rPr>
              <a:t>EL SALVADOR</a:t>
            </a:r>
          </a:p>
          <a:p>
            <a:pPr algn="r"/>
            <a:r>
              <a:rPr lang="es-ES" sz="3500" b="1" dirty="0" smtClean="0">
                <a:solidFill>
                  <a:srgbClr val="002060"/>
                </a:solidFill>
                <a:latin typeface="Verdana" pitchFamily="34" charset="0"/>
                <a:ea typeface="Verdana" pitchFamily="34" charset="0"/>
                <a:cs typeface="Verdana" pitchFamily="34" charset="0"/>
              </a:rPr>
              <a:t>MARZO DE 2013</a:t>
            </a:r>
            <a:endParaRPr lang="es-CL" sz="3500" b="1" dirty="0">
              <a:solidFill>
                <a:srgbClr val="002060"/>
              </a:solidFill>
              <a:latin typeface="Verdana" pitchFamily="34" charset="0"/>
              <a:ea typeface="Verdana" pitchFamily="34" charset="0"/>
              <a:cs typeface="Verdana" pitchFamily="34" charset="0"/>
            </a:endParaRPr>
          </a:p>
        </p:txBody>
      </p:sp>
      <p:sp>
        <p:nvSpPr>
          <p:cNvPr id="6" name="5 Marcador de pie de página"/>
          <p:cNvSpPr>
            <a:spLocks noGrp="1"/>
          </p:cNvSpPr>
          <p:nvPr>
            <p:ph type="ftr" sz="quarter" idx="11"/>
          </p:nvPr>
        </p:nvSpPr>
        <p:spPr/>
        <p:txBody>
          <a:bodyPr/>
          <a:lstStyle/>
          <a:p>
            <a:r>
              <a:rPr lang="es-CL" smtClean="0"/>
              <a:t>Sebastian Valenzuela A. /El Salvador /Marzo 2013</a:t>
            </a:r>
            <a:endParaRPr lang="es-CL"/>
          </a:p>
        </p:txBody>
      </p:sp>
      <p:sp>
        <p:nvSpPr>
          <p:cNvPr id="7" name="6 Marcador de número de diapositiva"/>
          <p:cNvSpPr>
            <a:spLocks noGrp="1"/>
          </p:cNvSpPr>
          <p:nvPr>
            <p:ph type="sldNum" sz="quarter" idx="12"/>
          </p:nvPr>
        </p:nvSpPr>
        <p:spPr/>
        <p:txBody>
          <a:bodyPr/>
          <a:lstStyle/>
          <a:p>
            <a:fld id="{BC5914DC-34EB-41F9-AB81-2DE8101F1266}" type="slidenum">
              <a:rPr lang="es-CL" smtClean="0"/>
              <a:pPr/>
              <a:t>1</a:t>
            </a:fld>
            <a:endParaRPr lang="es-CL"/>
          </a:p>
        </p:txBody>
      </p:sp>
    </p:spTree>
    <p:extLst>
      <p:ext uri="{BB962C8B-B14F-4D97-AF65-F5344CB8AC3E}">
        <p14:creationId xmlns="" xmlns:p14="http://schemas.microsoft.com/office/powerpoint/2010/main" val="37507424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Título"/>
          <p:cNvSpPr>
            <a:spLocks noGrp="1"/>
          </p:cNvSpPr>
          <p:nvPr>
            <p:ph type="ctrTitle"/>
          </p:nvPr>
        </p:nvSpPr>
        <p:spPr>
          <a:xfrm>
            <a:off x="323528" y="188641"/>
            <a:ext cx="8496944" cy="792088"/>
          </a:xfrm>
        </p:spPr>
        <p:txBody>
          <a:bodyPr/>
          <a:lstStyle/>
          <a:p>
            <a:r>
              <a:rPr lang="es-ES" sz="2000" dirty="0" smtClean="0">
                <a:solidFill>
                  <a:srgbClr val="FF0000"/>
                </a:solidFill>
                <a:latin typeface="Verdana" pitchFamily="34" charset="0"/>
                <a:ea typeface="Verdana" pitchFamily="34" charset="0"/>
                <a:cs typeface="Verdana" pitchFamily="34" charset="0"/>
              </a:rPr>
              <a:t>FINES DE LA pena</a:t>
            </a:r>
            <a:endParaRPr lang="es-CL" sz="2000" dirty="0">
              <a:solidFill>
                <a:srgbClr val="FF0000"/>
              </a:solidFill>
              <a:latin typeface="Verdana" pitchFamily="34" charset="0"/>
              <a:ea typeface="Verdana" pitchFamily="34" charset="0"/>
              <a:cs typeface="Verdana" pitchFamily="34" charset="0"/>
            </a:endParaRPr>
          </a:p>
        </p:txBody>
      </p:sp>
      <p:sp>
        <p:nvSpPr>
          <p:cNvPr id="3" name="2 Subtítulo"/>
          <p:cNvSpPr>
            <a:spLocks noGrp="1"/>
          </p:cNvSpPr>
          <p:nvPr>
            <p:ph type="subTitle" idx="1"/>
          </p:nvPr>
        </p:nvSpPr>
        <p:spPr>
          <a:xfrm>
            <a:off x="0" y="1268760"/>
            <a:ext cx="9036496" cy="5256584"/>
          </a:xfrm>
        </p:spPr>
        <p:txBody>
          <a:bodyPr>
            <a:normAutofit/>
          </a:bodyPr>
          <a:lstStyle/>
          <a:p>
            <a:pPr marL="342900"/>
            <a:r>
              <a:rPr lang="es-ES" sz="2600" b="1" cap="none" dirty="0" smtClean="0">
                <a:solidFill>
                  <a:srgbClr val="002060"/>
                </a:solidFill>
                <a:latin typeface="Verdana" pitchFamily="34" charset="0"/>
                <a:ea typeface="Verdana" pitchFamily="34" charset="0"/>
                <a:cs typeface="Verdana" pitchFamily="34" charset="0"/>
              </a:rPr>
              <a:t>CRITERIO RETRIBUTIVO</a:t>
            </a:r>
          </a:p>
          <a:p>
            <a:r>
              <a:rPr lang="es-ES" sz="2400" b="1" cap="none" dirty="0" smtClean="0">
                <a:solidFill>
                  <a:srgbClr val="002060"/>
                </a:solidFill>
                <a:latin typeface="Verdana" pitchFamily="34" charset="0"/>
                <a:ea typeface="Verdana" pitchFamily="34" charset="0"/>
                <a:cs typeface="Verdana" pitchFamily="34" charset="0"/>
              </a:rPr>
              <a:t>Retribución Contemporánea</a:t>
            </a:r>
          </a:p>
          <a:p>
            <a:r>
              <a:rPr lang="es-CL" sz="2400" cap="none" dirty="0" smtClean="0">
                <a:solidFill>
                  <a:srgbClr val="002060"/>
                </a:solidFill>
                <a:latin typeface="Verdana" pitchFamily="34" charset="0"/>
                <a:ea typeface="Verdana" pitchFamily="34" charset="0"/>
                <a:cs typeface="Verdana" pitchFamily="34" charset="0"/>
              </a:rPr>
              <a:t>“La </a:t>
            </a:r>
            <a:r>
              <a:rPr lang="es-CL" sz="2400" cap="none" dirty="0">
                <a:solidFill>
                  <a:srgbClr val="002060"/>
                </a:solidFill>
                <a:latin typeface="Verdana" pitchFamily="34" charset="0"/>
                <a:ea typeface="Verdana" pitchFamily="34" charset="0"/>
                <a:cs typeface="Verdana" pitchFamily="34" charset="0"/>
              </a:rPr>
              <a:t>pena </a:t>
            </a:r>
            <a:r>
              <a:rPr lang="es-CL" sz="2400" cap="none" dirty="0" smtClean="0">
                <a:solidFill>
                  <a:srgbClr val="002060"/>
                </a:solidFill>
                <a:latin typeface="Verdana" pitchFamily="34" charset="0"/>
                <a:ea typeface="Verdana" pitchFamily="34" charset="0"/>
                <a:cs typeface="Verdana" pitchFamily="34" charset="0"/>
              </a:rPr>
              <a:t>no </a:t>
            </a:r>
            <a:r>
              <a:rPr lang="es-CL" sz="2400" cap="none" dirty="0">
                <a:solidFill>
                  <a:srgbClr val="002060"/>
                </a:solidFill>
                <a:latin typeface="Verdana" pitchFamily="34" charset="0"/>
                <a:ea typeface="Verdana" pitchFamily="34" charset="0"/>
                <a:cs typeface="Verdana" pitchFamily="34" charset="0"/>
              </a:rPr>
              <a:t>puede nunca aplicarse como un simple medio para procurar otro bien, ni aun en beneficio del culpable o de la sociedad; sino que debe siempre serlo contra el culpable por la sola razón de que ha delinquido;  porque jamás un hombre puede ser tomado por instrumento de los designios de otro, ni ser contado en el número de las cosas como objeto de derecho real; su personalidad natural innata le garantiza contra tal ultraje</a:t>
            </a:r>
            <a:r>
              <a:rPr lang="es-CL" sz="2400" cap="none" dirty="0" smtClean="0">
                <a:solidFill>
                  <a:srgbClr val="002060"/>
                </a:solidFill>
                <a:latin typeface="Verdana" pitchFamily="34" charset="0"/>
                <a:ea typeface="Verdana" pitchFamily="34" charset="0"/>
                <a:cs typeface="Verdana" pitchFamily="34" charset="0"/>
              </a:rPr>
              <a:t>...” (Kant).</a:t>
            </a:r>
            <a:endParaRPr lang="es-CL" sz="2400" cap="none" dirty="0">
              <a:solidFill>
                <a:srgbClr val="002060"/>
              </a:solidFill>
              <a:latin typeface="Verdana" pitchFamily="34" charset="0"/>
              <a:ea typeface="Verdana" pitchFamily="34" charset="0"/>
              <a:cs typeface="Verdana" pitchFamily="34" charset="0"/>
            </a:endParaRPr>
          </a:p>
        </p:txBody>
      </p:sp>
      <p:sp>
        <p:nvSpPr>
          <p:cNvPr id="6" name="5 Marcador de pie de página"/>
          <p:cNvSpPr>
            <a:spLocks noGrp="1"/>
          </p:cNvSpPr>
          <p:nvPr>
            <p:ph type="ftr" sz="quarter" idx="11"/>
          </p:nvPr>
        </p:nvSpPr>
        <p:spPr/>
        <p:txBody>
          <a:bodyPr/>
          <a:lstStyle/>
          <a:p>
            <a:r>
              <a:rPr lang="es-CL" smtClean="0"/>
              <a:t>Sebastian Valenzuela A. /El Salvador /Marzo 2013</a:t>
            </a:r>
            <a:endParaRPr lang="es-CL"/>
          </a:p>
        </p:txBody>
      </p:sp>
      <p:sp>
        <p:nvSpPr>
          <p:cNvPr id="7" name="6 Marcador de número de diapositiva"/>
          <p:cNvSpPr>
            <a:spLocks noGrp="1"/>
          </p:cNvSpPr>
          <p:nvPr>
            <p:ph type="sldNum" sz="quarter" idx="12"/>
          </p:nvPr>
        </p:nvSpPr>
        <p:spPr/>
        <p:txBody>
          <a:bodyPr/>
          <a:lstStyle/>
          <a:p>
            <a:fld id="{BC5914DC-34EB-41F9-AB81-2DE8101F1266}" type="slidenum">
              <a:rPr lang="es-CL" smtClean="0"/>
              <a:pPr/>
              <a:t>10</a:t>
            </a:fld>
            <a:endParaRPr lang="es-CL"/>
          </a:p>
        </p:txBody>
      </p:sp>
    </p:spTree>
    <p:extLst>
      <p:ext uri="{BB962C8B-B14F-4D97-AF65-F5344CB8AC3E}">
        <p14:creationId xmlns="" xmlns:p14="http://schemas.microsoft.com/office/powerpoint/2010/main" val="130548618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Título"/>
          <p:cNvSpPr>
            <a:spLocks noGrp="1"/>
          </p:cNvSpPr>
          <p:nvPr>
            <p:ph type="ctrTitle"/>
          </p:nvPr>
        </p:nvSpPr>
        <p:spPr>
          <a:xfrm>
            <a:off x="323528" y="188641"/>
            <a:ext cx="8496944" cy="792088"/>
          </a:xfrm>
        </p:spPr>
        <p:txBody>
          <a:bodyPr/>
          <a:lstStyle/>
          <a:p>
            <a:r>
              <a:rPr lang="es-ES" sz="2000" dirty="0" smtClean="0">
                <a:solidFill>
                  <a:srgbClr val="FF0000"/>
                </a:solidFill>
                <a:latin typeface="Verdana" pitchFamily="34" charset="0"/>
                <a:ea typeface="Verdana" pitchFamily="34" charset="0"/>
                <a:cs typeface="Verdana" pitchFamily="34" charset="0"/>
              </a:rPr>
              <a:t>FINES DE LA pena</a:t>
            </a:r>
            <a:endParaRPr lang="es-CL" sz="2000" dirty="0">
              <a:solidFill>
                <a:srgbClr val="FF0000"/>
              </a:solidFill>
              <a:latin typeface="Verdana" pitchFamily="34" charset="0"/>
              <a:ea typeface="Verdana" pitchFamily="34" charset="0"/>
              <a:cs typeface="Verdana" pitchFamily="34" charset="0"/>
            </a:endParaRPr>
          </a:p>
        </p:txBody>
      </p:sp>
      <p:sp>
        <p:nvSpPr>
          <p:cNvPr id="3" name="2 Subtítulo"/>
          <p:cNvSpPr>
            <a:spLocks noGrp="1"/>
          </p:cNvSpPr>
          <p:nvPr>
            <p:ph type="subTitle" idx="1"/>
          </p:nvPr>
        </p:nvSpPr>
        <p:spPr>
          <a:xfrm>
            <a:off x="251520" y="908720"/>
            <a:ext cx="8712968" cy="5616624"/>
          </a:xfrm>
        </p:spPr>
        <p:txBody>
          <a:bodyPr>
            <a:normAutofit fontScale="92500" lnSpcReduction="10000"/>
          </a:bodyPr>
          <a:lstStyle/>
          <a:p>
            <a:pPr marL="342900"/>
            <a:r>
              <a:rPr lang="es-ES" sz="2600" b="1" cap="none" dirty="0" smtClean="0">
                <a:solidFill>
                  <a:srgbClr val="002060"/>
                </a:solidFill>
                <a:latin typeface="Verdana" pitchFamily="34" charset="0"/>
                <a:ea typeface="Verdana" pitchFamily="34" charset="0"/>
                <a:cs typeface="Verdana" pitchFamily="34" charset="0"/>
              </a:rPr>
              <a:t>CRITERIO RETRIBUTIVO</a:t>
            </a:r>
          </a:p>
          <a:p>
            <a:r>
              <a:rPr lang="es-ES" sz="2400" b="1" cap="none" dirty="0" smtClean="0">
                <a:solidFill>
                  <a:srgbClr val="002060"/>
                </a:solidFill>
                <a:latin typeface="Verdana" pitchFamily="34" charset="0"/>
                <a:ea typeface="Verdana" pitchFamily="34" charset="0"/>
                <a:cs typeface="Verdana" pitchFamily="34" charset="0"/>
              </a:rPr>
              <a:t>Retribución Contemporánea. </a:t>
            </a:r>
            <a:r>
              <a:rPr lang="es-ES" sz="2400" cap="none" dirty="0" smtClean="0">
                <a:solidFill>
                  <a:srgbClr val="002060"/>
                </a:solidFill>
                <a:latin typeface="Verdana" pitchFamily="34" charset="0"/>
                <a:ea typeface="Verdana" pitchFamily="34" charset="0"/>
                <a:cs typeface="Verdana" pitchFamily="34" charset="0"/>
              </a:rPr>
              <a:t>Puntos destacables</a:t>
            </a:r>
          </a:p>
          <a:p>
            <a:pPr marL="342900" indent="-342900">
              <a:buFont typeface="Arial" pitchFamily="34" charset="0"/>
              <a:buChar char="•"/>
            </a:pPr>
            <a:r>
              <a:rPr lang="es-CL" sz="2400" cap="none" dirty="0" smtClean="0">
                <a:solidFill>
                  <a:srgbClr val="002060"/>
                </a:solidFill>
                <a:latin typeface="Verdana" pitchFamily="34" charset="0"/>
                <a:ea typeface="Verdana" pitchFamily="34" charset="0"/>
                <a:cs typeface="Verdana" pitchFamily="34" charset="0"/>
              </a:rPr>
              <a:t>Preocupación </a:t>
            </a:r>
            <a:r>
              <a:rPr lang="es-CL" sz="2400" cap="none" dirty="0">
                <a:solidFill>
                  <a:srgbClr val="002060"/>
                </a:solidFill>
                <a:latin typeface="Verdana" pitchFamily="34" charset="0"/>
                <a:ea typeface="Verdana" pitchFamily="34" charset="0"/>
                <a:cs typeface="Verdana" pitchFamily="34" charset="0"/>
              </a:rPr>
              <a:t>por la justicia y, específicamente, por el logro de una pena justa. </a:t>
            </a:r>
            <a:endParaRPr lang="es-CL" sz="2400" cap="none" dirty="0" smtClean="0">
              <a:solidFill>
                <a:srgbClr val="002060"/>
              </a:solidFill>
              <a:latin typeface="Verdana" pitchFamily="34" charset="0"/>
              <a:ea typeface="Verdana" pitchFamily="34" charset="0"/>
              <a:cs typeface="Verdana" pitchFamily="34" charset="0"/>
            </a:endParaRPr>
          </a:p>
          <a:p>
            <a:pPr marL="342900" indent="-342900">
              <a:buFont typeface="Arial" pitchFamily="34" charset="0"/>
              <a:buChar char="•"/>
            </a:pPr>
            <a:r>
              <a:rPr lang="es-CL" sz="2400" cap="none" dirty="0">
                <a:solidFill>
                  <a:srgbClr val="002060"/>
                </a:solidFill>
                <a:latin typeface="Verdana" pitchFamily="34" charset="0"/>
                <a:ea typeface="Verdana" pitchFamily="34" charset="0"/>
                <a:cs typeface="Verdana" pitchFamily="34" charset="0"/>
              </a:rPr>
              <a:t>P</a:t>
            </a:r>
            <a:r>
              <a:rPr lang="es-CL" sz="2400" cap="none" dirty="0" smtClean="0">
                <a:solidFill>
                  <a:srgbClr val="002060"/>
                </a:solidFill>
                <a:latin typeface="Verdana" pitchFamily="34" charset="0"/>
                <a:ea typeface="Verdana" pitchFamily="34" charset="0"/>
                <a:cs typeface="Verdana" pitchFamily="34" charset="0"/>
              </a:rPr>
              <a:t>apel </a:t>
            </a:r>
            <a:r>
              <a:rPr lang="es-CL" sz="2400" cap="none" dirty="0">
                <a:solidFill>
                  <a:srgbClr val="002060"/>
                </a:solidFill>
                <a:latin typeface="Verdana" pitchFamily="34" charset="0"/>
                <a:ea typeface="Verdana" pitchFamily="34" charset="0"/>
                <a:cs typeface="Verdana" pitchFamily="34" charset="0"/>
              </a:rPr>
              <a:t>preponderante </a:t>
            </a:r>
            <a:r>
              <a:rPr lang="es-CL" sz="2400" cap="none" dirty="0" smtClean="0">
                <a:solidFill>
                  <a:srgbClr val="002060"/>
                </a:solidFill>
                <a:latin typeface="Verdana" pitchFamily="34" charset="0"/>
                <a:ea typeface="Verdana" pitchFamily="34" charset="0"/>
                <a:cs typeface="Verdana" pitchFamily="34" charset="0"/>
              </a:rPr>
              <a:t>del </a:t>
            </a:r>
            <a:r>
              <a:rPr lang="es-CL" sz="2400" cap="none" dirty="0">
                <a:solidFill>
                  <a:srgbClr val="002060"/>
                </a:solidFill>
                <a:latin typeface="Verdana" pitchFamily="34" charset="0"/>
                <a:ea typeface="Verdana" pitchFamily="34" charset="0"/>
                <a:cs typeface="Verdana" pitchFamily="34" charset="0"/>
              </a:rPr>
              <a:t>concepto de culpabilidad, el cual asume no sólo la calidad de presupuesto de la sanción penal, sino también la de factor determinante de su cuantía, evitando que se imponga un castigo más severo que aquel que resulte proporcional según el grado de imputación subjetiva que corresponda al delincuente. </a:t>
            </a:r>
          </a:p>
          <a:p>
            <a:pPr marL="342900" indent="-342900">
              <a:buFont typeface="Arial" pitchFamily="34" charset="0"/>
              <a:buChar char="•"/>
            </a:pPr>
            <a:r>
              <a:rPr lang="es-CL" sz="2400" cap="none" dirty="0" smtClean="0">
                <a:solidFill>
                  <a:srgbClr val="002060"/>
                </a:solidFill>
                <a:latin typeface="Verdana" pitchFamily="34" charset="0"/>
                <a:ea typeface="Verdana" pitchFamily="34" charset="0"/>
                <a:cs typeface="Verdana" pitchFamily="34" charset="0"/>
              </a:rPr>
              <a:t>La culpabilidad </a:t>
            </a:r>
            <a:r>
              <a:rPr lang="es-CL" sz="2400" cap="none" dirty="0">
                <a:solidFill>
                  <a:srgbClr val="002060"/>
                </a:solidFill>
                <a:latin typeface="Verdana" pitchFamily="34" charset="0"/>
                <a:ea typeface="Verdana" pitchFamily="34" charset="0"/>
                <a:cs typeface="Verdana" pitchFamily="34" charset="0"/>
              </a:rPr>
              <a:t>y proporcionalidad, en tanto </a:t>
            </a:r>
            <a:r>
              <a:rPr lang="es-CL" sz="2400" cap="none" dirty="0" smtClean="0">
                <a:solidFill>
                  <a:srgbClr val="002060"/>
                </a:solidFill>
                <a:latin typeface="Verdana" pitchFamily="34" charset="0"/>
                <a:ea typeface="Verdana" pitchFamily="34" charset="0"/>
                <a:cs typeface="Verdana" pitchFamily="34" charset="0"/>
              </a:rPr>
              <a:t>garantías </a:t>
            </a:r>
            <a:r>
              <a:rPr lang="es-CL" sz="2400" cap="none" dirty="0">
                <a:solidFill>
                  <a:srgbClr val="002060"/>
                </a:solidFill>
                <a:latin typeface="Verdana" pitchFamily="34" charset="0"/>
                <a:ea typeface="Verdana" pitchFamily="34" charset="0"/>
                <a:cs typeface="Verdana" pitchFamily="34" charset="0"/>
              </a:rPr>
              <a:t>universalmente reconocidas, deben en gran medida al </a:t>
            </a:r>
            <a:r>
              <a:rPr lang="es-CL" sz="2400" cap="none" dirty="0" err="1">
                <a:solidFill>
                  <a:srgbClr val="002060"/>
                </a:solidFill>
                <a:latin typeface="Verdana" pitchFamily="34" charset="0"/>
                <a:ea typeface="Verdana" pitchFamily="34" charset="0"/>
                <a:cs typeface="Verdana" pitchFamily="34" charset="0"/>
              </a:rPr>
              <a:t>retribucionismo</a:t>
            </a:r>
            <a:r>
              <a:rPr lang="es-CL" sz="2400" cap="none" dirty="0">
                <a:solidFill>
                  <a:srgbClr val="002060"/>
                </a:solidFill>
                <a:latin typeface="Verdana" pitchFamily="34" charset="0"/>
                <a:ea typeface="Verdana" pitchFamily="34" charset="0"/>
                <a:cs typeface="Verdana" pitchFamily="34" charset="0"/>
              </a:rPr>
              <a:t> su desarrollo e incorporación en los sistemas jurídicos contemporáneos.</a:t>
            </a:r>
            <a:endParaRPr lang="es-ES" sz="2400" cap="none" dirty="0" smtClean="0">
              <a:solidFill>
                <a:srgbClr val="002060"/>
              </a:solidFill>
              <a:latin typeface="Verdana" pitchFamily="34" charset="0"/>
              <a:ea typeface="Verdana" pitchFamily="34" charset="0"/>
              <a:cs typeface="Verdana" pitchFamily="34" charset="0"/>
            </a:endParaRPr>
          </a:p>
          <a:p>
            <a:endParaRPr lang="es-CL" sz="2400" cap="none" dirty="0">
              <a:solidFill>
                <a:srgbClr val="002060"/>
              </a:solidFill>
              <a:latin typeface="Verdana" pitchFamily="34" charset="0"/>
              <a:ea typeface="Verdana" pitchFamily="34" charset="0"/>
              <a:cs typeface="Verdana" pitchFamily="34" charset="0"/>
            </a:endParaRPr>
          </a:p>
        </p:txBody>
      </p:sp>
      <p:sp>
        <p:nvSpPr>
          <p:cNvPr id="6" name="5 Marcador de pie de página"/>
          <p:cNvSpPr>
            <a:spLocks noGrp="1"/>
          </p:cNvSpPr>
          <p:nvPr>
            <p:ph type="ftr" sz="quarter" idx="11"/>
          </p:nvPr>
        </p:nvSpPr>
        <p:spPr/>
        <p:txBody>
          <a:bodyPr/>
          <a:lstStyle/>
          <a:p>
            <a:r>
              <a:rPr lang="es-CL" smtClean="0"/>
              <a:t>Sebastian Valenzuela A. /El Salvador /Marzo 2013</a:t>
            </a:r>
            <a:endParaRPr lang="es-CL"/>
          </a:p>
        </p:txBody>
      </p:sp>
      <p:sp>
        <p:nvSpPr>
          <p:cNvPr id="7" name="6 Marcador de número de diapositiva"/>
          <p:cNvSpPr>
            <a:spLocks noGrp="1"/>
          </p:cNvSpPr>
          <p:nvPr>
            <p:ph type="sldNum" sz="quarter" idx="12"/>
          </p:nvPr>
        </p:nvSpPr>
        <p:spPr/>
        <p:txBody>
          <a:bodyPr/>
          <a:lstStyle/>
          <a:p>
            <a:fld id="{BC5914DC-34EB-41F9-AB81-2DE8101F1266}" type="slidenum">
              <a:rPr lang="es-CL" smtClean="0"/>
              <a:pPr/>
              <a:t>11</a:t>
            </a:fld>
            <a:endParaRPr lang="es-CL"/>
          </a:p>
        </p:txBody>
      </p:sp>
    </p:spTree>
    <p:extLst>
      <p:ext uri="{BB962C8B-B14F-4D97-AF65-F5344CB8AC3E}">
        <p14:creationId xmlns="" xmlns:p14="http://schemas.microsoft.com/office/powerpoint/2010/main" val="186767469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Título"/>
          <p:cNvSpPr>
            <a:spLocks noGrp="1"/>
          </p:cNvSpPr>
          <p:nvPr>
            <p:ph type="ctrTitle"/>
          </p:nvPr>
        </p:nvSpPr>
        <p:spPr>
          <a:xfrm>
            <a:off x="323528" y="188641"/>
            <a:ext cx="8496944" cy="792088"/>
          </a:xfrm>
        </p:spPr>
        <p:txBody>
          <a:bodyPr/>
          <a:lstStyle/>
          <a:p>
            <a:r>
              <a:rPr lang="es-ES" sz="2000" dirty="0" smtClean="0">
                <a:solidFill>
                  <a:srgbClr val="FF0000"/>
                </a:solidFill>
                <a:latin typeface="Verdana" pitchFamily="34" charset="0"/>
                <a:ea typeface="Verdana" pitchFamily="34" charset="0"/>
                <a:cs typeface="Verdana" pitchFamily="34" charset="0"/>
              </a:rPr>
              <a:t>FINES DE LA pena</a:t>
            </a:r>
            <a:endParaRPr lang="es-CL" sz="2000" dirty="0">
              <a:solidFill>
                <a:srgbClr val="FF0000"/>
              </a:solidFill>
              <a:latin typeface="Verdana" pitchFamily="34" charset="0"/>
              <a:ea typeface="Verdana" pitchFamily="34" charset="0"/>
              <a:cs typeface="Verdana" pitchFamily="34" charset="0"/>
            </a:endParaRPr>
          </a:p>
        </p:txBody>
      </p:sp>
      <p:sp>
        <p:nvSpPr>
          <p:cNvPr id="3" name="2 Subtítulo"/>
          <p:cNvSpPr>
            <a:spLocks noGrp="1"/>
          </p:cNvSpPr>
          <p:nvPr>
            <p:ph type="subTitle" idx="1"/>
          </p:nvPr>
        </p:nvSpPr>
        <p:spPr>
          <a:xfrm>
            <a:off x="251520" y="908720"/>
            <a:ext cx="8712968" cy="5616624"/>
          </a:xfrm>
        </p:spPr>
        <p:txBody>
          <a:bodyPr>
            <a:normAutofit/>
          </a:bodyPr>
          <a:lstStyle/>
          <a:p>
            <a:pPr marL="342900"/>
            <a:r>
              <a:rPr lang="es-ES" sz="2600" b="1" cap="none" dirty="0" smtClean="0">
                <a:solidFill>
                  <a:srgbClr val="002060"/>
                </a:solidFill>
                <a:latin typeface="Verdana" pitchFamily="34" charset="0"/>
                <a:ea typeface="Verdana" pitchFamily="34" charset="0"/>
                <a:cs typeface="Verdana" pitchFamily="34" charset="0"/>
              </a:rPr>
              <a:t>CRITERIO RETRIBUTIVO</a:t>
            </a:r>
          </a:p>
          <a:p>
            <a:r>
              <a:rPr lang="es-ES" sz="2400" b="1" cap="none" dirty="0" smtClean="0">
                <a:solidFill>
                  <a:srgbClr val="002060"/>
                </a:solidFill>
                <a:latin typeface="Verdana" pitchFamily="34" charset="0"/>
                <a:ea typeface="Verdana" pitchFamily="34" charset="0"/>
                <a:cs typeface="Verdana" pitchFamily="34" charset="0"/>
              </a:rPr>
              <a:t>Retribución Contemporánea.</a:t>
            </a:r>
            <a:r>
              <a:rPr lang="es-ES" sz="2400" cap="none" dirty="0" smtClean="0">
                <a:solidFill>
                  <a:srgbClr val="002060"/>
                </a:solidFill>
                <a:latin typeface="Verdana" pitchFamily="34" charset="0"/>
                <a:ea typeface="Verdana" pitchFamily="34" charset="0"/>
                <a:cs typeface="Verdana" pitchFamily="34" charset="0"/>
              </a:rPr>
              <a:t> Críticas</a:t>
            </a:r>
          </a:p>
          <a:p>
            <a:pPr marL="342900" indent="-342900">
              <a:buFont typeface="Arial" pitchFamily="34" charset="0"/>
              <a:buChar char="•"/>
            </a:pPr>
            <a:r>
              <a:rPr lang="es-CL" sz="2400" cap="none" dirty="0" smtClean="0">
                <a:solidFill>
                  <a:srgbClr val="002060"/>
                </a:solidFill>
                <a:latin typeface="Verdana" pitchFamily="34" charset="0"/>
                <a:ea typeface="Verdana" pitchFamily="34" charset="0"/>
                <a:cs typeface="Verdana" pitchFamily="34" charset="0"/>
              </a:rPr>
              <a:t>¿Existencia </a:t>
            </a:r>
            <a:r>
              <a:rPr lang="es-CL" sz="2400" cap="none" dirty="0">
                <a:solidFill>
                  <a:srgbClr val="002060"/>
                </a:solidFill>
                <a:latin typeface="Verdana" pitchFamily="34" charset="0"/>
                <a:ea typeface="Verdana" pitchFamily="34" charset="0"/>
                <a:cs typeface="Verdana" pitchFamily="34" charset="0"/>
              </a:rPr>
              <a:t>del libre </a:t>
            </a:r>
            <a:r>
              <a:rPr lang="es-CL" sz="2400" cap="none" dirty="0" smtClean="0">
                <a:solidFill>
                  <a:srgbClr val="002060"/>
                </a:solidFill>
                <a:latin typeface="Verdana" pitchFamily="34" charset="0"/>
                <a:ea typeface="Verdana" pitchFamily="34" charset="0"/>
                <a:cs typeface="Verdana" pitchFamily="34" charset="0"/>
              </a:rPr>
              <a:t>albedrío? Demostración </a:t>
            </a:r>
            <a:r>
              <a:rPr lang="es-CL" sz="2400" cap="none" dirty="0">
                <a:solidFill>
                  <a:srgbClr val="002060"/>
                </a:solidFill>
                <a:latin typeface="Verdana" pitchFamily="34" charset="0"/>
                <a:ea typeface="Verdana" pitchFamily="34" charset="0"/>
                <a:cs typeface="Verdana" pitchFamily="34" charset="0"/>
              </a:rPr>
              <a:t>no es posible desde un punto de vista científico, como tampoco lo es el juicio de culpabilidad.  </a:t>
            </a:r>
            <a:endParaRPr lang="es-CL" sz="2400" cap="none" dirty="0" smtClean="0">
              <a:solidFill>
                <a:srgbClr val="002060"/>
              </a:solidFill>
              <a:latin typeface="Verdana" pitchFamily="34" charset="0"/>
              <a:ea typeface="Verdana" pitchFamily="34" charset="0"/>
              <a:cs typeface="Verdana" pitchFamily="34" charset="0"/>
            </a:endParaRPr>
          </a:p>
          <a:p>
            <a:pPr marL="342900" indent="-342900">
              <a:buFont typeface="Arial" pitchFamily="34" charset="0"/>
              <a:buChar char="•"/>
            </a:pPr>
            <a:r>
              <a:rPr lang="es-CL" sz="2400" cap="none" dirty="0" smtClean="0">
                <a:solidFill>
                  <a:srgbClr val="002060"/>
                </a:solidFill>
                <a:latin typeface="Verdana" pitchFamily="34" charset="0"/>
                <a:ea typeface="Verdana" pitchFamily="34" charset="0"/>
                <a:cs typeface="Verdana" pitchFamily="34" charset="0"/>
              </a:rPr>
              <a:t>Se </a:t>
            </a:r>
            <a:r>
              <a:rPr lang="es-CL" sz="2400" cap="none" dirty="0">
                <a:solidFill>
                  <a:srgbClr val="002060"/>
                </a:solidFill>
                <a:latin typeface="Verdana" pitchFamily="34" charset="0"/>
                <a:ea typeface="Verdana" pitchFamily="34" charset="0"/>
                <a:cs typeface="Verdana" pitchFamily="34" charset="0"/>
              </a:rPr>
              <a:t>le critica, asimismo, el hecho de postular que la pena ha de guardar proporción con la intensidad del juicio de reproche, en circunstancias que resulta materialmente imposible cuantificar la culpabilidad del hechor.</a:t>
            </a:r>
          </a:p>
        </p:txBody>
      </p:sp>
      <p:sp>
        <p:nvSpPr>
          <p:cNvPr id="6" name="5 Marcador de pie de página"/>
          <p:cNvSpPr>
            <a:spLocks noGrp="1"/>
          </p:cNvSpPr>
          <p:nvPr>
            <p:ph type="ftr" sz="quarter" idx="11"/>
          </p:nvPr>
        </p:nvSpPr>
        <p:spPr/>
        <p:txBody>
          <a:bodyPr/>
          <a:lstStyle/>
          <a:p>
            <a:r>
              <a:rPr lang="es-CL" smtClean="0"/>
              <a:t>Sebastian Valenzuela A. /El Salvador /Marzo 2013</a:t>
            </a:r>
            <a:endParaRPr lang="es-CL"/>
          </a:p>
        </p:txBody>
      </p:sp>
      <p:sp>
        <p:nvSpPr>
          <p:cNvPr id="7" name="6 Marcador de número de diapositiva"/>
          <p:cNvSpPr>
            <a:spLocks noGrp="1"/>
          </p:cNvSpPr>
          <p:nvPr>
            <p:ph type="sldNum" sz="quarter" idx="12"/>
          </p:nvPr>
        </p:nvSpPr>
        <p:spPr/>
        <p:txBody>
          <a:bodyPr/>
          <a:lstStyle/>
          <a:p>
            <a:fld id="{BC5914DC-34EB-41F9-AB81-2DE8101F1266}" type="slidenum">
              <a:rPr lang="es-CL" smtClean="0"/>
              <a:pPr/>
              <a:t>12</a:t>
            </a:fld>
            <a:endParaRPr lang="es-CL"/>
          </a:p>
        </p:txBody>
      </p:sp>
    </p:spTree>
    <p:extLst>
      <p:ext uri="{BB962C8B-B14F-4D97-AF65-F5344CB8AC3E}">
        <p14:creationId xmlns="" xmlns:p14="http://schemas.microsoft.com/office/powerpoint/2010/main" val="282080057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Título"/>
          <p:cNvSpPr>
            <a:spLocks noGrp="1"/>
          </p:cNvSpPr>
          <p:nvPr>
            <p:ph type="ctrTitle"/>
          </p:nvPr>
        </p:nvSpPr>
        <p:spPr>
          <a:xfrm>
            <a:off x="323528" y="188641"/>
            <a:ext cx="8496944" cy="792088"/>
          </a:xfrm>
        </p:spPr>
        <p:txBody>
          <a:bodyPr/>
          <a:lstStyle/>
          <a:p>
            <a:r>
              <a:rPr lang="es-ES" sz="2000" dirty="0" smtClean="0">
                <a:solidFill>
                  <a:srgbClr val="FF0000"/>
                </a:solidFill>
                <a:latin typeface="Verdana" pitchFamily="34" charset="0"/>
                <a:ea typeface="Verdana" pitchFamily="34" charset="0"/>
                <a:cs typeface="Verdana" pitchFamily="34" charset="0"/>
              </a:rPr>
              <a:t>FINES DE LA pena</a:t>
            </a:r>
            <a:endParaRPr lang="es-CL" sz="2000" dirty="0">
              <a:solidFill>
                <a:srgbClr val="FF0000"/>
              </a:solidFill>
              <a:latin typeface="Verdana" pitchFamily="34" charset="0"/>
              <a:ea typeface="Verdana" pitchFamily="34" charset="0"/>
              <a:cs typeface="Verdana" pitchFamily="34" charset="0"/>
            </a:endParaRPr>
          </a:p>
        </p:txBody>
      </p:sp>
      <p:sp>
        <p:nvSpPr>
          <p:cNvPr id="3" name="2 Subtítulo"/>
          <p:cNvSpPr>
            <a:spLocks noGrp="1"/>
          </p:cNvSpPr>
          <p:nvPr>
            <p:ph type="subTitle" idx="1"/>
          </p:nvPr>
        </p:nvSpPr>
        <p:spPr>
          <a:xfrm>
            <a:off x="251520" y="1268760"/>
            <a:ext cx="8568952" cy="5256584"/>
          </a:xfrm>
        </p:spPr>
        <p:txBody>
          <a:bodyPr>
            <a:normAutofit/>
          </a:bodyPr>
          <a:lstStyle/>
          <a:p>
            <a:pPr marL="342900"/>
            <a:r>
              <a:rPr lang="es-ES" sz="2600" b="1" cap="none" dirty="0" smtClean="0">
                <a:solidFill>
                  <a:srgbClr val="002060"/>
                </a:solidFill>
                <a:latin typeface="Verdana" pitchFamily="34" charset="0"/>
                <a:ea typeface="Verdana" pitchFamily="34" charset="0"/>
                <a:cs typeface="Verdana" pitchFamily="34" charset="0"/>
              </a:rPr>
              <a:t>CRITERIOS </a:t>
            </a:r>
            <a:r>
              <a:rPr lang="es-CL" sz="2600" b="1" cap="none" dirty="0" smtClean="0">
                <a:solidFill>
                  <a:srgbClr val="002060"/>
                </a:solidFill>
                <a:latin typeface="Verdana" pitchFamily="34" charset="0"/>
                <a:ea typeface="Verdana" pitchFamily="34" charset="0"/>
                <a:cs typeface="Verdana" pitchFamily="34" charset="0"/>
              </a:rPr>
              <a:t>PREVENTIVOS</a:t>
            </a:r>
            <a:endParaRPr lang="es-ES" sz="2600" b="1" cap="none" dirty="0" smtClean="0">
              <a:solidFill>
                <a:srgbClr val="002060"/>
              </a:solidFill>
              <a:latin typeface="Verdana" pitchFamily="34" charset="0"/>
              <a:ea typeface="Verdana" pitchFamily="34" charset="0"/>
              <a:cs typeface="Verdana" pitchFamily="34" charset="0"/>
            </a:endParaRPr>
          </a:p>
          <a:p>
            <a:endParaRPr lang="es-ES_tradnl" sz="2400" cap="none" dirty="0" smtClean="0">
              <a:solidFill>
                <a:srgbClr val="002060"/>
              </a:solidFill>
              <a:latin typeface="Verdana" pitchFamily="34" charset="0"/>
              <a:ea typeface="Verdana" pitchFamily="34" charset="0"/>
              <a:cs typeface="Verdana" pitchFamily="34" charset="0"/>
            </a:endParaRPr>
          </a:p>
          <a:p>
            <a:pPr marL="342900" indent="-342900">
              <a:buFont typeface="Arial" pitchFamily="34" charset="0"/>
              <a:buChar char="•"/>
            </a:pPr>
            <a:r>
              <a:rPr lang="es-ES_tradnl" sz="2400" cap="none" dirty="0" smtClean="0">
                <a:solidFill>
                  <a:srgbClr val="002060"/>
                </a:solidFill>
                <a:latin typeface="Verdana" pitchFamily="34" charset="0"/>
                <a:ea typeface="Verdana" pitchFamily="34" charset="0"/>
                <a:cs typeface="Verdana" pitchFamily="34" charset="0"/>
              </a:rPr>
              <a:t>El denominador común de los criterios preventivos es entender la pena como un</a:t>
            </a:r>
            <a:r>
              <a:rPr lang="es-ES_tradnl" sz="2400" b="1" cap="none" dirty="0" smtClean="0">
                <a:solidFill>
                  <a:srgbClr val="002060"/>
                </a:solidFill>
                <a:latin typeface="Verdana" pitchFamily="34" charset="0"/>
                <a:ea typeface="Verdana" pitchFamily="34" charset="0"/>
                <a:cs typeface="Verdana" pitchFamily="34" charset="0"/>
              </a:rPr>
              <a:t> medio</a:t>
            </a:r>
            <a:r>
              <a:rPr lang="es-ES_tradnl" sz="2400" cap="none" dirty="0" smtClean="0">
                <a:solidFill>
                  <a:srgbClr val="002060"/>
                </a:solidFill>
                <a:latin typeface="Verdana" pitchFamily="34" charset="0"/>
                <a:ea typeface="Verdana" pitchFamily="34" charset="0"/>
                <a:cs typeface="Verdana" pitchFamily="34" charset="0"/>
              </a:rPr>
              <a:t> para la obtención de </a:t>
            </a:r>
            <a:r>
              <a:rPr lang="es-ES_tradnl" sz="2400" b="1" cap="none" dirty="0" smtClean="0">
                <a:solidFill>
                  <a:srgbClr val="002060"/>
                </a:solidFill>
                <a:latin typeface="Verdana" pitchFamily="34" charset="0"/>
                <a:ea typeface="Verdana" pitchFamily="34" charset="0"/>
                <a:cs typeface="Verdana" pitchFamily="34" charset="0"/>
              </a:rPr>
              <a:t>fines</a:t>
            </a:r>
            <a:r>
              <a:rPr lang="es-ES_tradnl" sz="2400" cap="none" dirty="0" smtClean="0">
                <a:solidFill>
                  <a:srgbClr val="002060"/>
                </a:solidFill>
                <a:latin typeface="Verdana" pitchFamily="34" charset="0"/>
                <a:ea typeface="Verdana" pitchFamily="34" charset="0"/>
                <a:cs typeface="Verdana" pitchFamily="34" charset="0"/>
              </a:rPr>
              <a:t> útiles. </a:t>
            </a:r>
          </a:p>
          <a:p>
            <a:pPr marL="342900" indent="-342900">
              <a:buFont typeface="Arial" pitchFamily="34" charset="0"/>
              <a:buChar char="•"/>
            </a:pPr>
            <a:r>
              <a:rPr lang="es-ES_tradnl" sz="2400" cap="none" dirty="0" smtClean="0">
                <a:solidFill>
                  <a:srgbClr val="002060"/>
                </a:solidFill>
                <a:latin typeface="Verdana" pitchFamily="34" charset="0"/>
                <a:ea typeface="Verdana" pitchFamily="34" charset="0"/>
                <a:cs typeface="Verdana" pitchFamily="34" charset="0"/>
              </a:rPr>
              <a:t>A diferencia de lo que ocurre con el planteamiento </a:t>
            </a:r>
            <a:r>
              <a:rPr lang="es-ES_tradnl" sz="2400" cap="none" dirty="0" err="1" smtClean="0">
                <a:solidFill>
                  <a:srgbClr val="002060"/>
                </a:solidFill>
                <a:latin typeface="Verdana" pitchFamily="34" charset="0"/>
                <a:ea typeface="Verdana" pitchFamily="34" charset="0"/>
                <a:cs typeface="Verdana" pitchFamily="34" charset="0"/>
              </a:rPr>
              <a:t>retribucionista</a:t>
            </a:r>
            <a:r>
              <a:rPr lang="es-ES_tradnl" sz="2400" cap="none" dirty="0" smtClean="0">
                <a:solidFill>
                  <a:srgbClr val="002060"/>
                </a:solidFill>
                <a:latin typeface="Verdana" pitchFamily="34" charset="0"/>
                <a:ea typeface="Verdana" pitchFamily="34" charset="0"/>
                <a:cs typeface="Verdana" pitchFamily="34" charset="0"/>
              </a:rPr>
              <a:t>, que tiene como función el realizar la justicia, en el caso de las tesis preventivas se busca obtener </a:t>
            </a:r>
            <a:r>
              <a:rPr lang="es-ES_tradnl" sz="2400" b="1" cap="none" dirty="0" smtClean="0">
                <a:solidFill>
                  <a:srgbClr val="002060"/>
                </a:solidFill>
                <a:latin typeface="Verdana" pitchFamily="34" charset="0"/>
                <a:ea typeface="Verdana" pitchFamily="34" charset="0"/>
                <a:cs typeface="Verdana" pitchFamily="34" charset="0"/>
              </a:rPr>
              <a:t>resultados</a:t>
            </a:r>
            <a:r>
              <a:rPr lang="es-ES_tradnl" sz="2400" cap="none" dirty="0" smtClean="0">
                <a:solidFill>
                  <a:srgbClr val="002060"/>
                </a:solidFill>
                <a:latin typeface="Verdana" pitchFamily="34" charset="0"/>
                <a:ea typeface="Verdana" pitchFamily="34" charset="0"/>
                <a:cs typeface="Verdana" pitchFamily="34" charset="0"/>
              </a:rPr>
              <a:t>, sobre el delincuente o en la sociedad.</a:t>
            </a:r>
            <a:endParaRPr lang="es-ES" sz="2400" cap="none" dirty="0" smtClean="0">
              <a:solidFill>
                <a:srgbClr val="002060"/>
              </a:solidFill>
              <a:latin typeface="Verdana" pitchFamily="34" charset="0"/>
              <a:ea typeface="Verdana" pitchFamily="34" charset="0"/>
              <a:cs typeface="Verdana" pitchFamily="34" charset="0"/>
            </a:endParaRPr>
          </a:p>
          <a:p>
            <a:endParaRPr lang="es-CL" sz="2400" cap="none" dirty="0">
              <a:solidFill>
                <a:srgbClr val="002060"/>
              </a:solidFill>
              <a:latin typeface="Verdana" pitchFamily="34" charset="0"/>
              <a:ea typeface="Verdana" pitchFamily="34" charset="0"/>
              <a:cs typeface="Verdana" pitchFamily="34" charset="0"/>
            </a:endParaRPr>
          </a:p>
        </p:txBody>
      </p:sp>
      <p:sp>
        <p:nvSpPr>
          <p:cNvPr id="6" name="5 Marcador de pie de página"/>
          <p:cNvSpPr>
            <a:spLocks noGrp="1"/>
          </p:cNvSpPr>
          <p:nvPr>
            <p:ph type="ftr" sz="quarter" idx="11"/>
          </p:nvPr>
        </p:nvSpPr>
        <p:spPr/>
        <p:txBody>
          <a:bodyPr/>
          <a:lstStyle/>
          <a:p>
            <a:r>
              <a:rPr lang="es-CL" smtClean="0"/>
              <a:t>Sebastian Valenzuela A. /El Salvador /Marzo 2013</a:t>
            </a:r>
            <a:endParaRPr lang="es-CL"/>
          </a:p>
        </p:txBody>
      </p:sp>
      <p:sp>
        <p:nvSpPr>
          <p:cNvPr id="7" name="6 Marcador de número de diapositiva"/>
          <p:cNvSpPr>
            <a:spLocks noGrp="1"/>
          </p:cNvSpPr>
          <p:nvPr>
            <p:ph type="sldNum" sz="quarter" idx="12"/>
          </p:nvPr>
        </p:nvSpPr>
        <p:spPr/>
        <p:txBody>
          <a:bodyPr/>
          <a:lstStyle/>
          <a:p>
            <a:fld id="{BC5914DC-34EB-41F9-AB81-2DE8101F1266}" type="slidenum">
              <a:rPr lang="es-CL" smtClean="0"/>
              <a:pPr/>
              <a:t>13</a:t>
            </a:fld>
            <a:endParaRPr lang="es-CL"/>
          </a:p>
        </p:txBody>
      </p:sp>
    </p:spTree>
    <p:extLst>
      <p:ext uri="{BB962C8B-B14F-4D97-AF65-F5344CB8AC3E}">
        <p14:creationId xmlns="" xmlns:p14="http://schemas.microsoft.com/office/powerpoint/2010/main" val="308446364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Título"/>
          <p:cNvSpPr>
            <a:spLocks noGrp="1"/>
          </p:cNvSpPr>
          <p:nvPr>
            <p:ph type="ctrTitle"/>
          </p:nvPr>
        </p:nvSpPr>
        <p:spPr>
          <a:xfrm>
            <a:off x="323528" y="188641"/>
            <a:ext cx="8496944" cy="792088"/>
          </a:xfrm>
        </p:spPr>
        <p:txBody>
          <a:bodyPr/>
          <a:lstStyle/>
          <a:p>
            <a:r>
              <a:rPr lang="es-ES" sz="2000" dirty="0" smtClean="0">
                <a:solidFill>
                  <a:srgbClr val="FF0000"/>
                </a:solidFill>
                <a:latin typeface="Verdana" pitchFamily="34" charset="0"/>
                <a:ea typeface="Verdana" pitchFamily="34" charset="0"/>
                <a:cs typeface="Verdana" pitchFamily="34" charset="0"/>
              </a:rPr>
              <a:t>FINES DE LA pena</a:t>
            </a:r>
            <a:endParaRPr lang="es-CL" sz="2000" dirty="0">
              <a:solidFill>
                <a:srgbClr val="FF0000"/>
              </a:solidFill>
              <a:latin typeface="Verdana" pitchFamily="34" charset="0"/>
              <a:ea typeface="Verdana" pitchFamily="34" charset="0"/>
              <a:cs typeface="Verdana" pitchFamily="34" charset="0"/>
            </a:endParaRPr>
          </a:p>
        </p:txBody>
      </p:sp>
      <p:sp>
        <p:nvSpPr>
          <p:cNvPr id="3" name="2 Subtítulo"/>
          <p:cNvSpPr>
            <a:spLocks noGrp="1"/>
          </p:cNvSpPr>
          <p:nvPr>
            <p:ph type="subTitle" idx="1"/>
          </p:nvPr>
        </p:nvSpPr>
        <p:spPr>
          <a:xfrm>
            <a:off x="251520" y="1268760"/>
            <a:ext cx="8568952" cy="5256584"/>
          </a:xfrm>
        </p:spPr>
        <p:txBody>
          <a:bodyPr>
            <a:normAutofit/>
          </a:bodyPr>
          <a:lstStyle/>
          <a:p>
            <a:pPr marL="342900"/>
            <a:r>
              <a:rPr lang="es-ES" sz="2600" b="1" cap="none" dirty="0" smtClean="0">
                <a:solidFill>
                  <a:srgbClr val="002060"/>
                </a:solidFill>
                <a:latin typeface="Verdana" pitchFamily="34" charset="0"/>
                <a:ea typeface="Verdana" pitchFamily="34" charset="0"/>
                <a:cs typeface="Verdana" pitchFamily="34" charset="0"/>
              </a:rPr>
              <a:t>CRITERIO </a:t>
            </a:r>
            <a:r>
              <a:rPr lang="es-CL" sz="2600" b="1" cap="none" dirty="0" smtClean="0">
                <a:solidFill>
                  <a:srgbClr val="002060"/>
                </a:solidFill>
                <a:latin typeface="Verdana" pitchFamily="34" charset="0"/>
                <a:ea typeface="Verdana" pitchFamily="34" charset="0"/>
                <a:cs typeface="Verdana" pitchFamily="34" charset="0"/>
              </a:rPr>
              <a:t>DE LA PREVENCIÓN GENERAL</a:t>
            </a:r>
            <a:endParaRPr lang="es-ES" sz="2600" b="1" cap="none" dirty="0" smtClean="0">
              <a:solidFill>
                <a:srgbClr val="002060"/>
              </a:solidFill>
              <a:latin typeface="Verdana" pitchFamily="34" charset="0"/>
              <a:ea typeface="Verdana" pitchFamily="34" charset="0"/>
              <a:cs typeface="Verdana" pitchFamily="34" charset="0"/>
            </a:endParaRPr>
          </a:p>
          <a:p>
            <a:r>
              <a:rPr lang="es-ES_tradnl" sz="2400" cap="none" dirty="0" smtClean="0">
                <a:solidFill>
                  <a:srgbClr val="002060"/>
                </a:solidFill>
                <a:latin typeface="Verdana" pitchFamily="34" charset="0"/>
                <a:ea typeface="Verdana" pitchFamily="34" charset="0"/>
                <a:cs typeface="Verdana" pitchFamily="34" charset="0"/>
              </a:rPr>
              <a:t>La pena busca proteger a la sociedad. </a:t>
            </a:r>
          </a:p>
          <a:p>
            <a:r>
              <a:rPr lang="es-ES_tradnl" sz="2400" cap="none" dirty="0" smtClean="0">
                <a:solidFill>
                  <a:srgbClr val="002060"/>
                </a:solidFill>
                <a:latin typeface="Verdana" pitchFamily="34" charset="0"/>
                <a:ea typeface="Verdana" pitchFamily="34" charset="0"/>
                <a:cs typeface="Verdana" pitchFamily="34" charset="0"/>
              </a:rPr>
              <a:t>Lo que distingue específicamente al criterio de la prevención general es su actuación sobre el </a:t>
            </a:r>
            <a:r>
              <a:rPr lang="es-ES_tradnl" sz="2400" b="1" cap="none" dirty="0" smtClean="0">
                <a:solidFill>
                  <a:srgbClr val="002060"/>
                </a:solidFill>
                <a:latin typeface="Verdana" pitchFamily="34" charset="0"/>
                <a:ea typeface="Verdana" pitchFamily="34" charset="0"/>
                <a:cs typeface="Verdana" pitchFamily="34" charset="0"/>
              </a:rPr>
              <a:t>conjunto de los individuos </a:t>
            </a:r>
            <a:r>
              <a:rPr lang="es-ES_tradnl" sz="2400" cap="none" dirty="0" smtClean="0">
                <a:solidFill>
                  <a:srgbClr val="002060"/>
                </a:solidFill>
                <a:latin typeface="Verdana" pitchFamily="34" charset="0"/>
                <a:ea typeface="Verdana" pitchFamily="34" charset="0"/>
                <a:cs typeface="Verdana" pitchFamily="34" charset="0"/>
              </a:rPr>
              <a:t>que integran la comunidad. </a:t>
            </a:r>
          </a:p>
          <a:p>
            <a:r>
              <a:rPr lang="es-ES_tradnl" sz="2400" cap="none" dirty="0" smtClean="0">
                <a:solidFill>
                  <a:srgbClr val="002060"/>
                </a:solidFill>
                <a:latin typeface="Verdana" pitchFamily="34" charset="0"/>
                <a:ea typeface="Verdana" pitchFamily="34" charset="0"/>
                <a:cs typeface="Verdana" pitchFamily="34" charset="0"/>
              </a:rPr>
              <a:t>Aunque la pena sigue siendo una sanción que se aplica en contra de personas concretas, ella ostenta una significación mucho más amplia que trasciende el sentido particular que posee en cada caso en que el Estado la impone. </a:t>
            </a:r>
            <a:endParaRPr lang="es-CL" sz="2400" cap="none" dirty="0" smtClean="0">
              <a:solidFill>
                <a:srgbClr val="002060"/>
              </a:solidFill>
              <a:latin typeface="Verdana" pitchFamily="34" charset="0"/>
              <a:ea typeface="Verdana" pitchFamily="34" charset="0"/>
              <a:cs typeface="Verdana" pitchFamily="34" charset="0"/>
            </a:endParaRPr>
          </a:p>
          <a:p>
            <a:endParaRPr lang="es-ES" sz="2400" cap="none" dirty="0" smtClean="0">
              <a:solidFill>
                <a:srgbClr val="002060"/>
              </a:solidFill>
              <a:latin typeface="Verdana" pitchFamily="34" charset="0"/>
              <a:ea typeface="Verdana" pitchFamily="34" charset="0"/>
              <a:cs typeface="Verdana" pitchFamily="34" charset="0"/>
            </a:endParaRPr>
          </a:p>
          <a:p>
            <a:endParaRPr lang="es-CL" sz="2400" cap="none" dirty="0">
              <a:solidFill>
                <a:srgbClr val="002060"/>
              </a:solidFill>
              <a:latin typeface="Verdana" pitchFamily="34" charset="0"/>
              <a:ea typeface="Verdana" pitchFamily="34" charset="0"/>
              <a:cs typeface="Verdana" pitchFamily="34" charset="0"/>
            </a:endParaRPr>
          </a:p>
        </p:txBody>
      </p:sp>
      <p:sp>
        <p:nvSpPr>
          <p:cNvPr id="6" name="5 Marcador de pie de página"/>
          <p:cNvSpPr>
            <a:spLocks noGrp="1"/>
          </p:cNvSpPr>
          <p:nvPr>
            <p:ph type="ftr" sz="quarter" idx="11"/>
          </p:nvPr>
        </p:nvSpPr>
        <p:spPr/>
        <p:txBody>
          <a:bodyPr/>
          <a:lstStyle/>
          <a:p>
            <a:r>
              <a:rPr lang="es-CL" smtClean="0"/>
              <a:t>Sebastian Valenzuela A. /El Salvador /Marzo 2013</a:t>
            </a:r>
            <a:endParaRPr lang="es-CL"/>
          </a:p>
        </p:txBody>
      </p:sp>
      <p:sp>
        <p:nvSpPr>
          <p:cNvPr id="7" name="6 Marcador de número de diapositiva"/>
          <p:cNvSpPr>
            <a:spLocks noGrp="1"/>
          </p:cNvSpPr>
          <p:nvPr>
            <p:ph type="sldNum" sz="quarter" idx="12"/>
          </p:nvPr>
        </p:nvSpPr>
        <p:spPr/>
        <p:txBody>
          <a:bodyPr/>
          <a:lstStyle/>
          <a:p>
            <a:fld id="{BC5914DC-34EB-41F9-AB81-2DE8101F1266}" type="slidenum">
              <a:rPr lang="es-CL" smtClean="0"/>
              <a:pPr/>
              <a:t>14</a:t>
            </a:fld>
            <a:endParaRPr lang="es-CL"/>
          </a:p>
        </p:txBody>
      </p:sp>
    </p:spTree>
    <p:extLst>
      <p:ext uri="{BB962C8B-B14F-4D97-AF65-F5344CB8AC3E}">
        <p14:creationId xmlns="" xmlns:p14="http://schemas.microsoft.com/office/powerpoint/2010/main" val="308446364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Título"/>
          <p:cNvSpPr>
            <a:spLocks noGrp="1"/>
          </p:cNvSpPr>
          <p:nvPr>
            <p:ph type="ctrTitle"/>
          </p:nvPr>
        </p:nvSpPr>
        <p:spPr>
          <a:xfrm>
            <a:off x="323528" y="188641"/>
            <a:ext cx="8496944" cy="792088"/>
          </a:xfrm>
        </p:spPr>
        <p:txBody>
          <a:bodyPr/>
          <a:lstStyle/>
          <a:p>
            <a:r>
              <a:rPr lang="es-ES" sz="2000" dirty="0" smtClean="0">
                <a:solidFill>
                  <a:srgbClr val="FF0000"/>
                </a:solidFill>
                <a:latin typeface="Verdana" pitchFamily="34" charset="0"/>
                <a:ea typeface="Verdana" pitchFamily="34" charset="0"/>
                <a:cs typeface="Verdana" pitchFamily="34" charset="0"/>
              </a:rPr>
              <a:t>FINES DE LA pena</a:t>
            </a:r>
            <a:endParaRPr lang="es-CL" sz="2000" dirty="0">
              <a:solidFill>
                <a:srgbClr val="FF0000"/>
              </a:solidFill>
              <a:latin typeface="Verdana" pitchFamily="34" charset="0"/>
              <a:ea typeface="Verdana" pitchFamily="34" charset="0"/>
              <a:cs typeface="Verdana" pitchFamily="34" charset="0"/>
            </a:endParaRPr>
          </a:p>
        </p:txBody>
      </p:sp>
      <p:sp>
        <p:nvSpPr>
          <p:cNvPr id="3" name="2 Subtítulo"/>
          <p:cNvSpPr>
            <a:spLocks noGrp="1"/>
          </p:cNvSpPr>
          <p:nvPr>
            <p:ph type="subTitle" idx="1"/>
          </p:nvPr>
        </p:nvSpPr>
        <p:spPr>
          <a:xfrm>
            <a:off x="251520" y="1268760"/>
            <a:ext cx="8568952" cy="5256584"/>
          </a:xfrm>
        </p:spPr>
        <p:txBody>
          <a:bodyPr>
            <a:normAutofit/>
          </a:bodyPr>
          <a:lstStyle/>
          <a:p>
            <a:pPr marL="342900"/>
            <a:r>
              <a:rPr lang="es-ES" sz="2600" b="1" cap="none" dirty="0" smtClean="0">
                <a:solidFill>
                  <a:srgbClr val="002060"/>
                </a:solidFill>
                <a:latin typeface="Verdana" pitchFamily="34" charset="0"/>
                <a:ea typeface="Verdana" pitchFamily="34" charset="0"/>
                <a:cs typeface="Verdana" pitchFamily="34" charset="0"/>
              </a:rPr>
              <a:t>CRITERIO </a:t>
            </a:r>
            <a:r>
              <a:rPr lang="es-CL" sz="2600" b="1" cap="none" dirty="0" smtClean="0">
                <a:solidFill>
                  <a:srgbClr val="002060"/>
                </a:solidFill>
                <a:latin typeface="Verdana" pitchFamily="34" charset="0"/>
                <a:ea typeface="Verdana" pitchFamily="34" charset="0"/>
                <a:cs typeface="Verdana" pitchFamily="34" charset="0"/>
              </a:rPr>
              <a:t>DE LA PREVENCIÓN GENERAL</a:t>
            </a:r>
            <a:endParaRPr lang="es-ES" sz="2600" b="1" cap="none" dirty="0" smtClean="0">
              <a:solidFill>
                <a:srgbClr val="002060"/>
              </a:solidFill>
              <a:latin typeface="Verdana" pitchFamily="34" charset="0"/>
              <a:ea typeface="Verdana" pitchFamily="34" charset="0"/>
              <a:cs typeface="Verdana" pitchFamily="34" charset="0"/>
            </a:endParaRPr>
          </a:p>
          <a:p>
            <a:r>
              <a:rPr lang="es-ES_tradnl" sz="2400" cap="none" dirty="0" smtClean="0">
                <a:solidFill>
                  <a:srgbClr val="002060"/>
                </a:solidFill>
                <a:latin typeface="Verdana" pitchFamily="34" charset="0"/>
                <a:ea typeface="Verdana" pitchFamily="34" charset="0"/>
                <a:cs typeface="Verdana" pitchFamily="34" charset="0"/>
              </a:rPr>
              <a:t>La idea de prevención general se concreta en las tres etapas de realización de la pena: </a:t>
            </a:r>
          </a:p>
          <a:p>
            <a:pPr>
              <a:buFont typeface="Arial" pitchFamily="34" charset="0"/>
              <a:buChar char="•"/>
            </a:pPr>
            <a:r>
              <a:rPr lang="es-ES_tradnl" sz="2400" cap="none" dirty="0" smtClean="0">
                <a:solidFill>
                  <a:srgbClr val="002060"/>
                </a:solidFill>
                <a:latin typeface="Verdana" pitchFamily="34" charset="0"/>
                <a:ea typeface="Verdana" pitchFamily="34" charset="0"/>
                <a:cs typeface="Verdana" pitchFamily="34" charset="0"/>
              </a:rPr>
              <a:t>Fase de conminación legal.- constituye una advertencia dirigida a la comunidad y destinada a inhibir eventuales impulsos delictivos.</a:t>
            </a:r>
          </a:p>
          <a:p>
            <a:pPr>
              <a:buFont typeface="Arial" pitchFamily="34" charset="0"/>
              <a:buChar char="•"/>
            </a:pPr>
            <a:r>
              <a:rPr lang="es-ES_tradnl" sz="2400" cap="none" dirty="0" smtClean="0">
                <a:solidFill>
                  <a:srgbClr val="002060"/>
                </a:solidFill>
                <a:latin typeface="Verdana" pitchFamily="34" charset="0"/>
                <a:ea typeface="Verdana" pitchFamily="34" charset="0"/>
                <a:cs typeface="Verdana" pitchFamily="34" charset="0"/>
              </a:rPr>
              <a:t>Fase de imposición judicial de la pena, se manifiesta por medio de un juicio de reprobación contenido en la sentencia.</a:t>
            </a:r>
          </a:p>
          <a:p>
            <a:pPr>
              <a:buFont typeface="Arial" pitchFamily="34" charset="0"/>
              <a:buChar char="•"/>
            </a:pPr>
            <a:r>
              <a:rPr lang="es-ES_tradnl" sz="2400" cap="none" dirty="0" smtClean="0">
                <a:solidFill>
                  <a:srgbClr val="002060"/>
                </a:solidFill>
                <a:latin typeface="Verdana" pitchFamily="34" charset="0"/>
                <a:ea typeface="Verdana" pitchFamily="34" charset="0"/>
                <a:cs typeface="Verdana" pitchFamily="34" charset="0"/>
              </a:rPr>
              <a:t>Fase de ejecución del castigo, se traduce en el efecto </a:t>
            </a:r>
            <a:r>
              <a:rPr lang="es-ES_tradnl" sz="2400" cap="none" dirty="0" err="1" smtClean="0">
                <a:solidFill>
                  <a:srgbClr val="002060"/>
                </a:solidFill>
                <a:latin typeface="Verdana" pitchFamily="34" charset="0"/>
                <a:ea typeface="Verdana" pitchFamily="34" charset="0"/>
                <a:cs typeface="Verdana" pitchFamily="34" charset="0"/>
              </a:rPr>
              <a:t>ejemplarizador</a:t>
            </a:r>
            <a:r>
              <a:rPr lang="es-ES_tradnl" sz="2400" cap="none" dirty="0" smtClean="0">
                <a:solidFill>
                  <a:srgbClr val="002060"/>
                </a:solidFill>
                <a:latin typeface="Verdana" pitchFamily="34" charset="0"/>
                <a:ea typeface="Verdana" pitchFamily="34" charset="0"/>
                <a:cs typeface="Verdana" pitchFamily="34" charset="0"/>
              </a:rPr>
              <a:t> que trae consigo el sufrimiento que debe padecer el delincuente.</a:t>
            </a:r>
            <a:endParaRPr lang="es-ES" sz="2400" cap="none" dirty="0" smtClean="0">
              <a:solidFill>
                <a:srgbClr val="002060"/>
              </a:solidFill>
              <a:latin typeface="Verdana" pitchFamily="34" charset="0"/>
              <a:ea typeface="Verdana" pitchFamily="34" charset="0"/>
              <a:cs typeface="Verdana" pitchFamily="34" charset="0"/>
            </a:endParaRPr>
          </a:p>
          <a:p>
            <a:endParaRPr lang="es-CL" sz="2400" cap="none" dirty="0">
              <a:solidFill>
                <a:srgbClr val="002060"/>
              </a:solidFill>
              <a:latin typeface="Verdana" pitchFamily="34" charset="0"/>
              <a:ea typeface="Verdana" pitchFamily="34" charset="0"/>
              <a:cs typeface="Verdana" pitchFamily="34" charset="0"/>
            </a:endParaRPr>
          </a:p>
        </p:txBody>
      </p:sp>
      <p:sp>
        <p:nvSpPr>
          <p:cNvPr id="6" name="5 Marcador de pie de página"/>
          <p:cNvSpPr>
            <a:spLocks noGrp="1"/>
          </p:cNvSpPr>
          <p:nvPr>
            <p:ph type="ftr" sz="quarter" idx="11"/>
          </p:nvPr>
        </p:nvSpPr>
        <p:spPr/>
        <p:txBody>
          <a:bodyPr/>
          <a:lstStyle/>
          <a:p>
            <a:r>
              <a:rPr lang="es-CL" smtClean="0"/>
              <a:t>Sebastian Valenzuela A. /El Salvador /Marzo 2013</a:t>
            </a:r>
            <a:endParaRPr lang="es-CL"/>
          </a:p>
        </p:txBody>
      </p:sp>
      <p:sp>
        <p:nvSpPr>
          <p:cNvPr id="7" name="6 Marcador de número de diapositiva"/>
          <p:cNvSpPr>
            <a:spLocks noGrp="1"/>
          </p:cNvSpPr>
          <p:nvPr>
            <p:ph type="sldNum" sz="quarter" idx="12"/>
          </p:nvPr>
        </p:nvSpPr>
        <p:spPr/>
        <p:txBody>
          <a:bodyPr/>
          <a:lstStyle/>
          <a:p>
            <a:fld id="{BC5914DC-34EB-41F9-AB81-2DE8101F1266}" type="slidenum">
              <a:rPr lang="es-CL" smtClean="0"/>
              <a:pPr/>
              <a:t>15</a:t>
            </a:fld>
            <a:endParaRPr lang="es-CL"/>
          </a:p>
        </p:txBody>
      </p:sp>
    </p:spTree>
    <p:extLst>
      <p:ext uri="{BB962C8B-B14F-4D97-AF65-F5344CB8AC3E}">
        <p14:creationId xmlns="" xmlns:p14="http://schemas.microsoft.com/office/powerpoint/2010/main" val="390201431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Título"/>
          <p:cNvSpPr>
            <a:spLocks noGrp="1"/>
          </p:cNvSpPr>
          <p:nvPr>
            <p:ph type="ctrTitle"/>
          </p:nvPr>
        </p:nvSpPr>
        <p:spPr>
          <a:xfrm>
            <a:off x="323528" y="188641"/>
            <a:ext cx="8496944" cy="792088"/>
          </a:xfrm>
        </p:spPr>
        <p:txBody>
          <a:bodyPr/>
          <a:lstStyle/>
          <a:p>
            <a:r>
              <a:rPr lang="es-ES" sz="2000" dirty="0" smtClean="0">
                <a:solidFill>
                  <a:srgbClr val="FF0000"/>
                </a:solidFill>
                <a:latin typeface="Verdana" pitchFamily="34" charset="0"/>
                <a:ea typeface="Verdana" pitchFamily="34" charset="0"/>
                <a:cs typeface="Verdana" pitchFamily="34" charset="0"/>
              </a:rPr>
              <a:t>FINES DE LA pena</a:t>
            </a:r>
            <a:endParaRPr lang="es-CL" sz="2000" dirty="0">
              <a:solidFill>
                <a:srgbClr val="FF0000"/>
              </a:solidFill>
              <a:latin typeface="Verdana" pitchFamily="34" charset="0"/>
              <a:ea typeface="Verdana" pitchFamily="34" charset="0"/>
              <a:cs typeface="Verdana" pitchFamily="34" charset="0"/>
            </a:endParaRPr>
          </a:p>
        </p:txBody>
      </p:sp>
      <p:sp>
        <p:nvSpPr>
          <p:cNvPr id="3" name="2 Subtítulo"/>
          <p:cNvSpPr>
            <a:spLocks noGrp="1"/>
          </p:cNvSpPr>
          <p:nvPr>
            <p:ph type="subTitle" idx="1"/>
          </p:nvPr>
        </p:nvSpPr>
        <p:spPr>
          <a:xfrm>
            <a:off x="251520" y="1268760"/>
            <a:ext cx="8568952" cy="5256584"/>
          </a:xfrm>
        </p:spPr>
        <p:txBody>
          <a:bodyPr>
            <a:normAutofit/>
          </a:bodyPr>
          <a:lstStyle/>
          <a:p>
            <a:pPr marL="342900"/>
            <a:r>
              <a:rPr lang="es-ES" sz="2600" b="1" cap="none" dirty="0" smtClean="0">
                <a:solidFill>
                  <a:srgbClr val="002060"/>
                </a:solidFill>
                <a:latin typeface="Verdana" pitchFamily="34" charset="0"/>
                <a:ea typeface="Verdana" pitchFamily="34" charset="0"/>
                <a:cs typeface="Verdana" pitchFamily="34" charset="0"/>
              </a:rPr>
              <a:t>CRITERIO </a:t>
            </a:r>
            <a:r>
              <a:rPr lang="es-CL" sz="2600" b="1" cap="none" dirty="0" smtClean="0">
                <a:solidFill>
                  <a:srgbClr val="002060"/>
                </a:solidFill>
                <a:latin typeface="Verdana" pitchFamily="34" charset="0"/>
                <a:ea typeface="Verdana" pitchFamily="34" charset="0"/>
                <a:cs typeface="Verdana" pitchFamily="34" charset="0"/>
              </a:rPr>
              <a:t>DE LA PREVENCIÓN GENERAL</a:t>
            </a:r>
            <a:endParaRPr lang="es-ES" sz="2600" b="1" cap="none" dirty="0" smtClean="0">
              <a:solidFill>
                <a:srgbClr val="002060"/>
              </a:solidFill>
              <a:latin typeface="Verdana" pitchFamily="34" charset="0"/>
              <a:ea typeface="Verdana" pitchFamily="34" charset="0"/>
              <a:cs typeface="Verdana" pitchFamily="34" charset="0"/>
            </a:endParaRPr>
          </a:p>
          <a:p>
            <a:r>
              <a:rPr lang="es-ES_tradnl" sz="2400" cap="none" dirty="0" smtClean="0">
                <a:solidFill>
                  <a:srgbClr val="002060"/>
                </a:solidFill>
                <a:latin typeface="Verdana" pitchFamily="34" charset="0"/>
                <a:ea typeface="Verdana" pitchFamily="34" charset="0"/>
                <a:cs typeface="Verdana" pitchFamily="34" charset="0"/>
              </a:rPr>
              <a:t>La prevención general se proyecta hacia un momento anterior a la eventual comisión de un delito.</a:t>
            </a:r>
          </a:p>
          <a:p>
            <a:r>
              <a:rPr lang="es-ES_tradnl" sz="2400" cap="none" dirty="0" smtClean="0">
                <a:solidFill>
                  <a:srgbClr val="002060"/>
                </a:solidFill>
                <a:latin typeface="Verdana" pitchFamily="34" charset="0"/>
                <a:ea typeface="Verdana" pitchFamily="34" charset="0"/>
                <a:cs typeface="Verdana" pitchFamily="34" charset="0"/>
              </a:rPr>
              <a:t>La pena se justifica, pues su imposición hace que la generalidad de los ciudadanos desista o se abstenga de cometer hechos punibles. </a:t>
            </a:r>
          </a:p>
          <a:p>
            <a:r>
              <a:rPr lang="es-ES_tradnl" sz="2400" cap="none" dirty="0" smtClean="0">
                <a:solidFill>
                  <a:srgbClr val="002060"/>
                </a:solidFill>
                <a:latin typeface="Verdana" pitchFamily="34" charset="0"/>
                <a:ea typeface="Verdana" pitchFamily="34" charset="0"/>
                <a:cs typeface="Verdana" pitchFamily="34" charset="0"/>
              </a:rPr>
              <a:t>Sin embargo, el efecto propio de dicha función en ningún caso es erradicar la delincuencia, sino sólo mantener sus índices dentro de límites razonables. Una comunidad sin delito es inimaginable.</a:t>
            </a:r>
            <a:endParaRPr lang="es-ES" sz="2400" cap="none" dirty="0" smtClean="0">
              <a:solidFill>
                <a:srgbClr val="002060"/>
              </a:solidFill>
              <a:latin typeface="Verdana" pitchFamily="34" charset="0"/>
              <a:ea typeface="Verdana" pitchFamily="34" charset="0"/>
              <a:cs typeface="Verdana" pitchFamily="34" charset="0"/>
            </a:endParaRPr>
          </a:p>
          <a:p>
            <a:endParaRPr lang="es-CL" sz="2400" cap="none" dirty="0">
              <a:solidFill>
                <a:srgbClr val="002060"/>
              </a:solidFill>
              <a:latin typeface="Verdana" pitchFamily="34" charset="0"/>
              <a:ea typeface="Verdana" pitchFamily="34" charset="0"/>
              <a:cs typeface="Verdana" pitchFamily="34" charset="0"/>
            </a:endParaRPr>
          </a:p>
        </p:txBody>
      </p:sp>
      <p:sp>
        <p:nvSpPr>
          <p:cNvPr id="6" name="5 Marcador de pie de página"/>
          <p:cNvSpPr>
            <a:spLocks noGrp="1"/>
          </p:cNvSpPr>
          <p:nvPr>
            <p:ph type="ftr" sz="quarter" idx="11"/>
          </p:nvPr>
        </p:nvSpPr>
        <p:spPr/>
        <p:txBody>
          <a:bodyPr/>
          <a:lstStyle/>
          <a:p>
            <a:r>
              <a:rPr lang="es-CL" smtClean="0"/>
              <a:t>Sebastian Valenzuela A. /El Salvador /Marzo 2013</a:t>
            </a:r>
            <a:endParaRPr lang="es-CL"/>
          </a:p>
        </p:txBody>
      </p:sp>
      <p:sp>
        <p:nvSpPr>
          <p:cNvPr id="7" name="6 Marcador de número de diapositiva"/>
          <p:cNvSpPr>
            <a:spLocks noGrp="1"/>
          </p:cNvSpPr>
          <p:nvPr>
            <p:ph type="sldNum" sz="quarter" idx="12"/>
          </p:nvPr>
        </p:nvSpPr>
        <p:spPr/>
        <p:txBody>
          <a:bodyPr/>
          <a:lstStyle/>
          <a:p>
            <a:fld id="{BC5914DC-34EB-41F9-AB81-2DE8101F1266}" type="slidenum">
              <a:rPr lang="es-CL" smtClean="0"/>
              <a:pPr/>
              <a:t>16</a:t>
            </a:fld>
            <a:endParaRPr lang="es-CL"/>
          </a:p>
        </p:txBody>
      </p:sp>
    </p:spTree>
    <p:extLst>
      <p:ext uri="{BB962C8B-B14F-4D97-AF65-F5344CB8AC3E}">
        <p14:creationId xmlns="" xmlns:p14="http://schemas.microsoft.com/office/powerpoint/2010/main" val="227213296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Título"/>
          <p:cNvSpPr>
            <a:spLocks noGrp="1"/>
          </p:cNvSpPr>
          <p:nvPr>
            <p:ph type="ctrTitle"/>
          </p:nvPr>
        </p:nvSpPr>
        <p:spPr>
          <a:xfrm>
            <a:off x="323528" y="188641"/>
            <a:ext cx="8496944" cy="792088"/>
          </a:xfrm>
        </p:spPr>
        <p:txBody>
          <a:bodyPr/>
          <a:lstStyle/>
          <a:p>
            <a:r>
              <a:rPr lang="es-ES" sz="2000" dirty="0" smtClean="0">
                <a:solidFill>
                  <a:srgbClr val="FF0000"/>
                </a:solidFill>
                <a:latin typeface="Verdana" pitchFamily="34" charset="0"/>
                <a:ea typeface="Verdana" pitchFamily="34" charset="0"/>
                <a:cs typeface="Verdana" pitchFamily="34" charset="0"/>
              </a:rPr>
              <a:t>FINES DE LA pena</a:t>
            </a:r>
            <a:endParaRPr lang="es-CL" sz="2000" dirty="0">
              <a:solidFill>
                <a:srgbClr val="FF0000"/>
              </a:solidFill>
              <a:latin typeface="Verdana" pitchFamily="34" charset="0"/>
              <a:ea typeface="Verdana" pitchFamily="34" charset="0"/>
              <a:cs typeface="Verdana" pitchFamily="34" charset="0"/>
            </a:endParaRPr>
          </a:p>
        </p:txBody>
      </p:sp>
      <p:sp>
        <p:nvSpPr>
          <p:cNvPr id="3" name="2 Subtítulo"/>
          <p:cNvSpPr>
            <a:spLocks noGrp="1"/>
          </p:cNvSpPr>
          <p:nvPr>
            <p:ph type="subTitle" idx="1"/>
          </p:nvPr>
        </p:nvSpPr>
        <p:spPr>
          <a:xfrm>
            <a:off x="251520" y="1268760"/>
            <a:ext cx="8568952" cy="5256584"/>
          </a:xfrm>
        </p:spPr>
        <p:txBody>
          <a:bodyPr>
            <a:normAutofit lnSpcReduction="10000"/>
          </a:bodyPr>
          <a:lstStyle/>
          <a:p>
            <a:pPr marL="342900"/>
            <a:r>
              <a:rPr lang="es-CL" sz="2600" b="1" cap="none" dirty="0" smtClean="0">
                <a:solidFill>
                  <a:srgbClr val="002060"/>
                </a:solidFill>
                <a:latin typeface="Verdana" pitchFamily="34" charset="0"/>
                <a:ea typeface="Verdana" pitchFamily="34" charset="0"/>
                <a:cs typeface="Verdana" pitchFamily="34" charset="0"/>
              </a:rPr>
              <a:t>LA PREVENCIÓN GENERAL NEGATIVA</a:t>
            </a:r>
            <a:endParaRPr lang="es-ES" sz="2600" b="1" cap="none" dirty="0" smtClean="0">
              <a:solidFill>
                <a:srgbClr val="002060"/>
              </a:solidFill>
              <a:latin typeface="Verdana" pitchFamily="34" charset="0"/>
              <a:ea typeface="Verdana" pitchFamily="34" charset="0"/>
              <a:cs typeface="Verdana" pitchFamily="34" charset="0"/>
            </a:endParaRPr>
          </a:p>
          <a:p>
            <a:r>
              <a:rPr lang="es-ES_tradnl" sz="2400" cap="none" dirty="0" smtClean="0">
                <a:solidFill>
                  <a:srgbClr val="002060"/>
                </a:solidFill>
                <a:latin typeface="Verdana" pitchFamily="34" charset="0"/>
                <a:ea typeface="Verdana" pitchFamily="34" charset="0"/>
                <a:cs typeface="Verdana" pitchFamily="34" charset="0"/>
              </a:rPr>
              <a:t>La coacción sicológica es el mecanismo de evitación de delitos inherente al criterio de la prevención general.</a:t>
            </a:r>
          </a:p>
          <a:p>
            <a:r>
              <a:rPr lang="es-ES_tradnl" sz="2400" i="1" cap="none" dirty="0" smtClean="0">
                <a:solidFill>
                  <a:srgbClr val="002060"/>
                </a:solidFill>
                <a:latin typeface="Verdana" pitchFamily="34" charset="0"/>
                <a:ea typeface="Verdana" pitchFamily="34" charset="0"/>
                <a:cs typeface="Verdana" pitchFamily="34" charset="0"/>
              </a:rPr>
              <a:t>Intimidar</a:t>
            </a:r>
            <a:r>
              <a:rPr lang="es-ES_tradnl" sz="2400" cap="none" dirty="0" smtClean="0">
                <a:solidFill>
                  <a:srgbClr val="002060"/>
                </a:solidFill>
                <a:latin typeface="Verdana" pitchFamily="34" charset="0"/>
                <a:ea typeface="Verdana" pitchFamily="34" charset="0"/>
                <a:cs typeface="Verdana" pitchFamily="34" charset="0"/>
              </a:rPr>
              <a:t> consiste en causar miedo, es decir, en aprovechar el efecto de coacción sicológica que la pena ejerce sobre la generalidad de los ciudadanos. </a:t>
            </a:r>
          </a:p>
          <a:p>
            <a:r>
              <a:rPr lang="es-ES_tradnl" sz="2400" cap="none" dirty="0" smtClean="0">
                <a:solidFill>
                  <a:srgbClr val="002060"/>
                </a:solidFill>
                <a:latin typeface="Verdana" pitchFamily="34" charset="0"/>
                <a:ea typeface="Verdana" pitchFamily="34" charset="0"/>
                <a:cs typeface="Verdana" pitchFamily="34" charset="0"/>
              </a:rPr>
              <a:t>El objetivo preciso que persigue esta forma de prevención general, es disuadir a eventuales delincuentes de la comisión de delitos, mediante la aplicación de la pena en otros casos comparables, creando así impulsos inhibitorios de la delincuencia.</a:t>
            </a:r>
            <a:endParaRPr lang="es-ES" sz="2400" cap="none" dirty="0" smtClean="0">
              <a:solidFill>
                <a:srgbClr val="002060"/>
              </a:solidFill>
              <a:latin typeface="Verdana" pitchFamily="34" charset="0"/>
              <a:ea typeface="Verdana" pitchFamily="34" charset="0"/>
              <a:cs typeface="Verdana" pitchFamily="34" charset="0"/>
            </a:endParaRPr>
          </a:p>
          <a:p>
            <a:endParaRPr lang="es-CL" sz="2400" cap="none" dirty="0">
              <a:solidFill>
                <a:srgbClr val="002060"/>
              </a:solidFill>
              <a:latin typeface="Verdana" pitchFamily="34" charset="0"/>
              <a:ea typeface="Verdana" pitchFamily="34" charset="0"/>
              <a:cs typeface="Verdana" pitchFamily="34" charset="0"/>
            </a:endParaRPr>
          </a:p>
        </p:txBody>
      </p:sp>
      <p:sp>
        <p:nvSpPr>
          <p:cNvPr id="6" name="5 Marcador de pie de página"/>
          <p:cNvSpPr>
            <a:spLocks noGrp="1"/>
          </p:cNvSpPr>
          <p:nvPr>
            <p:ph type="ftr" sz="quarter" idx="11"/>
          </p:nvPr>
        </p:nvSpPr>
        <p:spPr/>
        <p:txBody>
          <a:bodyPr/>
          <a:lstStyle/>
          <a:p>
            <a:r>
              <a:rPr lang="es-CL" smtClean="0"/>
              <a:t>Sebastian Valenzuela A. /El Salvador /Marzo 2013</a:t>
            </a:r>
            <a:endParaRPr lang="es-CL"/>
          </a:p>
        </p:txBody>
      </p:sp>
      <p:sp>
        <p:nvSpPr>
          <p:cNvPr id="7" name="6 Marcador de número de diapositiva"/>
          <p:cNvSpPr>
            <a:spLocks noGrp="1"/>
          </p:cNvSpPr>
          <p:nvPr>
            <p:ph type="sldNum" sz="quarter" idx="12"/>
          </p:nvPr>
        </p:nvSpPr>
        <p:spPr/>
        <p:txBody>
          <a:bodyPr/>
          <a:lstStyle/>
          <a:p>
            <a:fld id="{BC5914DC-34EB-41F9-AB81-2DE8101F1266}" type="slidenum">
              <a:rPr lang="es-CL" smtClean="0"/>
              <a:pPr/>
              <a:t>17</a:t>
            </a:fld>
            <a:endParaRPr lang="es-CL"/>
          </a:p>
        </p:txBody>
      </p:sp>
    </p:spTree>
    <p:extLst>
      <p:ext uri="{BB962C8B-B14F-4D97-AF65-F5344CB8AC3E}">
        <p14:creationId xmlns="" xmlns:p14="http://schemas.microsoft.com/office/powerpoint/2010/main" val="18290361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Título"/>
          <p:cNvSpPr>
            <a:spLocks noGrp="1"/>
          </p:cNvSpPr>
          <p:nvPr>
            <p:ph type="ctrTitle"/>
          </p:nvPr>
        </p:nvSpPr>
        <p:spPr>
          <a:xfrm>
            <a:off x="323528" y="188641"/>
            <a:ext cx="8496944" cy="792088"/>
          </a:xfrm>
        </p:spPr>
        <p:txBody>
          <a:bodyPr/>
          <a:lstStyle/>
          <a:p>
            <a:r>
              <a:rPr lang="es-ES" sz="2000" dirty="0" smtClean="0">
                <a:solidFill>
                  <a:srgbClr val="FF0000"/>
                </a:solidFill>
                <a:latin typeface="Verdana" pitchFamily="34" charset="0"/>
                <a:ea typeface="Verdana" pitchFamily="34" charset="0"/>
                <a:cs typeface="Verdana" pitchFamily="34" charset="0"/>
              </a:rPr>
              <a:t>FINES DE LA pena</a:t>
            </a:r>
            <a:endParaRPr lang="es-CL" sz="2000" dirty="0">
              <a:solidFill>
                <a:srgbClr val="FF0000"/>
              </a:solidFill>
              <a:latin typeface="Verdana" pitchFamily="34" charset="0"/>
              <a:ea typeface="Verdana" pitchFamily="34" charset="0"/>
              <a:cs typeface="Verdana" pitchFamily="34" charset="0"/>
            </a:endParaRPr>
          </a:p>
        </p:txBody>
      </p:sp>
      <p:sp>
        <p:nvSpPr>
          <p:cNvPr id="3" name="2 Subtítulo"/>
          <p:cNvSpPr>
            <a:spLocks noGrp="1"/>
          </p:cNvSpPr>
          <p:nvPr>
            <p:ph type="subTitle" idx="1"/>
          </p:nvPr>
        </p:nvSpPr>
        <p:spPr>
          <a:xfrm>
            <a:off x="251520" y="908720"/>
            <a:ext cx="8568952" cy="5949280"/>
          </a:xfrm>
        </p:spPr>
        <p:txBody>
          <a:bodyPr>
            <a:normAutofit fontScale="92500" lnSpcReduction="10000"/>
          </a:bodyPr>
          <a:lstStyle/>
          <a:p>
            <a:pPr marL="342900"/>
            <a:r>
              <a:rPr lang="es-CL" sz="2600" b="1" cap="none" dirty="0" smtClean="0">
                <a:solidFill>
                  <a:srgbClr val="002060"/>
                </a:solidFill>
                <a:latin typeface="Verdana" pitchFamily="34" charset="0"/>
                <a:ea typeface="Verdana" pitchFamily="34" charset="0"/>
                <a:cs typeface="Verdana" pitchFamily="34" charset="0"/>
              </a:rPr>
              <a:t>LA PREVENCIÓN GENERAL POSITIVA</a:t>
            </a:r>
            <a:endParaRPr lang="es-ES" sz="2600" b="1" cap="none" dirty="0" smtClean="0">
              <a:solidFill>
                <a:srgbClr val="002060"/>
              </a:solidFill>
              <a:latin typeface="Verdana" pitchFamily="34" charset="0"/>
              <a:ea typeface="Verdana" pitchFamily="34" charset="0"/>
              <a:cs typeface="Verdana" pitchFamily="34" charset="0"/>
            </a:endParaRPr>
          </a:p>
          <a:p>
            <a:r>
              <a:rPr lang="es-ES_tradnl" sz="2400" cap="none" dirty="0" smtClean="0">
                <a:solidFill>
                  <a:srgbClr val="002060"/>
                </a:solidFill>
                <a:latin typeface="Verdana" pitchFamily="34" charset="0"/>
                <a:ea typeface="Verdana" pitchFamily="34" charset="0"/>
                <a:cs typeface="Verdana" pitchFamily="34" charset="0"/>
              </a:rPr>
              <a:t>El efecto de la pena se ejerce sobre la comunidad, no inhibiendo en sus miembros tendencias o impulsos delictivos, sino reforzando la confianza y adhesión social en el complejo normativo y el sistema de valores que lo informa.  </a:t>
            </a:r>
          </a:p>
          <a:p>
            <a:r>
              <a:rPr lang="es-ES_tradnl" sz="2400" cap="none" dirty="0" smtClean="0">
                <a:solidFill>
                  <a:srgbClr val="002060"/>
                </a:solidFill>
                <a:latin typeface="Verdana" pitchFamily="34" charset="0"/>
                <a:ea typeface="Verdana" pitchFamily="34" charset="0"/>
                <a:cs typeface="Verdana" pitchFamily="34" charset="0"/>
              </a:rPr>
              <a:t>Comparte con el de la intimidación, el cometido de evitar la comisión de delitos a través de los efectos que la pena produce en la generalidad de los ciudadanos. </a:t>
            </a:r>
          </a:p>
          <a:p>
            <a:r>
              <a:rPr lang="es-ES_tradnl" sz="2400" cap="none" dirty="0" smtClean="0">
                <a:solidFill>
                  <a:srgbClr val="002060"/>
                </a:solidFill>
                <a:latin typeface="Verdana" pitchFamily="34" charset="0"/>
                <a:ea typeface="Verdana" pitchFamily="34" charset="0"/>
                <a:cs typeface="Verdana" pitchFamily="34" charset="0"/>
              </a:rPr>
              <a:t>Sin embargo, a diferencia de este último, que opera bajo el mecanismo de la coacción sicológica, la tesis de la prevención general positiva trata de generar una actitud de convencimiento, de fidelidad al derecho, para el fin de protección de los bienes jurídicos que aquél intenta preservar.</a:t>
            </a:r>
            <a:endParaRPr lang="es-ES" sz="2400" cap="none" dirty="0" smtClean="0">
              <a:solidFill>
                <a:srgbClr val="002060"/>
              </a:solidFill>
              <a:latin typeface="Verdana" pitchFamily="34" charset="0"/>
              <a:ea typeface="Verdana" pitchFamily="34" charset="0"/>
              <a:cs typeface="Verdana" pitchFamily="34" charset="0"/>
            </a:endParaRPr>
          </a:p>
          <a:p>
            <a:endParaRPr lang="es-CL" sz="2400" cap="none" dirty="0">
              <a:solidFill>
                <a:srgbClr val="002060"/>
              </a:solidFill>
              <a:latin typeface="Verdana" pitchFamily="34" charset="0"/>
              <a:ea typeface="Verdana" pitchFamily="34" charset="0"/>
              <a:cs typeface="Verdana" pitchFamily="34" charset="0"/>
            </a:endParaRPr>
          </a:p>
        </p:txBody>
      </p:sp>
      <p:sp>
        <p:nvSpPr>
          <p:cNvPr id="6" name="5 Marcador de pie de página"/>
          <p:cNvSpPr>
            <a:spLocks noGrp="1"/>
          </p:cNvSpPr>
          <p:nvPr>
            <p:ph type="ftr" sz="quarter" idx="11"/>
          </p:nvPr>
        </p:nvSpPr>
        <p:spPr/>
        <p:txBody>
          <a:bodyPr/>
          <a:lstStyle/>
          <a:p>
            <a:r>
              <a:rPr lang="es-CL" smtClean="0"/>
              <a:t>Sebastian Valenzuela A. /El Salvador /Marzo 2013</a:t>
            </a:r>
            <a:endParaRPr lang="es-CL"/>
          </a:p>
        </p:txBody>
      </p:sp>
      <p:sp>
        <p:nvSpPr>
          <p:cNvPr id="7" name="6 Marcador de número de diapositiva"/>
          <p:cNvSpPr>
            <a:spLocks noGrp="1"/>
          </p:cNvSpPr>
          <p:nvPr>
            <p:ph type="sldNum" sz="quarter" idx="12"/>
          </p:nvPr>
        </p:nvSpPr>
        <p:spPr/>
        <p:txBody>
          <a:bodyPr/>
          <a:lstStyle/>
          <a:p>
            <a:fld id="{BC5914DC-34EB-41F9-AB81-2DE8101F1266}" type="slidenum">
              <a:rPr lang="es-CL" smtClean="0"/>
              <a:pPr/>
              <a:t>18</a:t>
            </a:fld>
            <a:endParaRPr lang="es-CL"/>
          </a:p>
        </p:txBody>
      </p:sp>
    </p:spTree>
    <p:extLst>
      <p:ext uri="{BB962C8B-B14F-4D97-AF65-F5344CB8AC3E}">
        <p14:creationId xmlns="" xmlns:p14="http://schemas.microsoft.com/office/powerpoint/2010/main" val="18290361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Título"/>
          <p:cNvSpPr>
            <a:spLocks noGrp="1"/>
          </p:cNvSpPr>
          <p:nvPr>
            <p:ph type="ctrTitle"/>
          </p:nvPr>
        </p:nvSpPr>
        <p:spPr>
          <a:xfrm>
            <a:off x="323528" y="188641"/>
            <a:ext cx="8496944" cy="792088"/>
          </a:xfrm>
        </p:spPr>
        <p:txBody>
          <a:bodyPr/>
          <a:lstStyle/>
          <a:p>
            <a:r>
              <a:rPr lang="es-ES" sz="2000" dirty="0" smtClean="0">
                <a:solidFill>
                  <a:srgbClr val="FF0000"/>
                </a:solidFill>
                <a:latin typeface="Verdana" pitchFamily="34" charset="0"/>
                <a:ea typeface="Verdana" pitchFamily="34" charset="0"/>
                <a:cs typeface="Verdana" pitchFamily="34" charset="0"/>
              </a:rPr>
              <a:t>FINES DE LA pena</a:t>
            </a:r>
            <a:endParaRPr lang="es-CL" sz="2000" dirty="0">
              <a:solidFill>
                <a:srgbClr val="FF0000"/>
              </a:solidFill>
              <a:latin typeface="Verdana" pitchFamily="34" charset="0"/>
              <a:ea typeface="Verdana" pitchFamily="34" charset="0"/>
              <a:cs typeface="Verdana" pitchFamily="34" charset="0"/>
            </a:endParaRPr>
          </a:p>
        </p:txBody>
      </p:sp>
      <p:sp>
        <p:nvSpPr>
          <p:cNvPr id="3" name="2 Subtítulo"/>
          <p:cNvSpPr>
            <a:spLocks noGrp="1"/>
          </p:cNvSpPr>
          <p:nvPr>
            <p:ph type="subTitle" idx="1"/>
          </p:nvPr>
        </p:nvSpPr>
        <p:spPr>
          <a:xfrm>
            <a:off x="323528" y="1268760"/>
            <a:ext cx="8496944" cy="5256584"/>
          </a:xfrm>
        </p:spPr>
        <p:txBody>
          <a:bodyPr>
            <a:normAutofit fontScale="92500" lnSpcReduction="20000"/>
          </a:bodyPr>
          <a:lstStyle/>
          <a:p>
            <a:r>
              <a:rPr lang="es-CL" sz="2600" b="1" cap="none" dirty="0" smtClean="0">
                <a:solidFill>
                  <a:srgbClr val="002060"/>
                </a:solidFill>
                <a:latin typeface="Verdana" pitchFamily="34" charset="0"/>
                <a:ea typeface="Verdana" pitchFamily="34" charset="0"/>
                <a:cs typeface="Verdana" pitchFamily="34" charset="0"/>
              </a:rPr>
              <a:t>PREVENCIÓN GENERAL. </a:t>
            </a:r>
          </a:p>
          <a:p>
            <a:r>
              <a:rPr lang="es-ES" sz="2600" b="1" cap="none" dirty="0" smtClean="0">
                <a:solidFill>
                  <a:srgbClr val="002060"/>
                </a:solidFill>
                <a:latin typeface="Verdana" pitchFamily="34" charset="0"/>
                <a:ea typeface="Verdana" pitchFamily="34" charset="0"/>
                <a:cs typeface="Verdana" pitchFamily="34" charset="0"/>
              </a:rPr>
              <a:t>ASPECTOS DESTACABLES</a:t>
            </a:r>
          </a:p>
          <a:p>
            <a:r>
              <a:rPr lang="es-ES_tradnl" sz="2800" cap="none" dirty="0" smtClean="0">
                <a:solidFill>
                  <a:srgbClr val="002060"/>
                </a:solidFill>
                <a:latin typeface="Verdana" pitchFamily="34" charset="0"/>
                <a:ea typeface="Verdana" pitchFamily="34" charset="0"/>
                <a:cs typeface="Verdana" pitchFamily="34" charset="0"/>
              </a:rPr>
              <a:t>1.	Preocupación por los fenómenos sociales, con lo que el derecho penal no sólo es una disciplina centrada en análisis exclusivamente lógico del problema delictivo, sino que además tiene una connotación muy positiva: educar la conciencia de la colectividad hacia sentimientos más humanos. </a:t>
            </a:r>
          </a:p>
          <a:p>
            <a:r>
              <a:rPr lang="es-ES_tradnl" sz="2800" cap="none" dirty="0" smtClean="0">
                <a:solidFill>
                  <a:srgbClr val="002060"/>
                </a:solidFill>
                <a:latin typeface="Verdana" pitchFamily="34" charset="0"/>
                <a:ea typeface="Verdana" pitchFamily="34" charset="0"/>
                <a:cs typeface="Verdana" pitchFamily="34" charset="0"/>
              </a:rPr>
              <a:t>Para el criterio de la prevención general, en efecto, los factores determinantes de la imposición del castigo y de su magnitud, son la necesidad y la utilidad de la pena.</a:t>
            </a:r>
            <a:endParaRPr lang="es-CL" sz="2800" dirty="0" smtClean="0">
              <a:solidFill>
                <a:srgbClr val="002060"/>
              </a:solidFill>
              <a:latin typeface="Verdana" pitchFamily="34" charset="0"/>
              <a:ea typeface="Verdana" pitchFamily="34" charset="0"/>
              <a:cs typeface="Verdana" pitchFamily="34" charset="0"/>
            </a:endParaRPr>
          </a:p>
          <a:p>
            <a:endParaRPr lang="es-ES" sz="2600" cap="none" dirty="0" smtClean="0">
              <a:solidFill>
                <a:srgbClr val="002060"/>
              </a:solidFill>
              <a:latin typeface="Verdana" pitchFamily="34" charset="0"/>
              <a:ea typeface="Verdana" pitchFamily="34" charset="0"/>
              <a:cs typeface="Verdana" pitchFamily="34" charset="0"/>
            </a:endParaRPr>
          </a:p>
          <a:p>
            <a:endParaRPr lang="es-ES" sz="2400" cap="none" dirty="0" smtClean="0">
              <a:solidFill>
                <a:srgbClr val="002060"/>
              </a:solidFill>
              <a:latin typeface="Verdana" pitchFamily="34" charset="0"/>
              <a:ea typeface="Verdana" pitchFamily="34" charset="0"/>
              <a:cs typeface="Verdana" pitchFamily="34" charset="0"/>
            </a:endParaRPr>
          </a:p>
        </p:txBody>
      </p:sp>
      <p:sp>
        <p:nvSpPr>
          <p:cNvPr id="6" name="5 Marcador de pie de página"/>
          <p:cNvSpPr>
            <a:spLocks noGrp="1"/>
          </p:cNvSpPr>
          <p:nvPr>
            <p:ph type="ftr" sz="quarter" idx="11"/>
          </p:nvPr>
        </p:nvSpPr>
        <p:spPr/>
        <p:txBody>
          <a:bodyPr/>
          <a:lstStyle/>
          <a:p>
            <a:r>
              <a:rPr lang="es-CL" smtClean="0"/>
              <a:t>Sebastian Valenzuela A. /El Salvador /Marzo 2013</a:t>
            </a:r>
            <a:endParaRPr lang="es-CL"/>
          </a:p>
        </p:txBody>
      </p:sp>
      <p:sp>
        <p:nvSpPr>
          <p:cNvPr id="7" name="6 Marcador de número de diapositiva"/>
          <p:cNvSpPr>
            <a:spLocks noGrp="1"/>
          </p:cNvSpPr>
          <p:nvPr>
            <p:ph type="sldNum" sz="quarter" idx="12"/>
          </p:nvPr>
        </p:nvSpPr>
        <p:spPr/>
        <p:txBody>
          <a:bodyPr/>
          <a:lstStyle/>
          <a:p>
            <a:fld id="{BC5914DC-34EB-41F9-AB81-2DE8101F1266}" type="slidenum">
              <a:rPr lang="es-CL" smtClean="0"/>
              <a:pPr/>
              <a:t>19</a:t>
            </a:fld>
            <a:endParaRPr lang="es-CL"/>
          </a:p>
        </p:txBody>
      </p:sp>
    </p:spTree>
    <p:extLst>
      <p:ext uri="{BB962C8B-B14F-4D97-AF65-F5344CB8AC3E}">
        <p14:creationId xmlns="" xmlns:p14="http://schemas.microsoft.com/office/powerpoint/2010/main" val="232248957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Título"/>
          <p:cNvSpPr>
            <a:spLocks noGrp="1"/>
          </p:cNvSpPr>
          <p:nvPr>
            <p:ph type="ctrTitle"/>
          </p:nvPr>
        </p:nvSpPr>
        <p:spPr>
          <a:xfrm>
            <a:off x="323528" y="188641"/>
            <a:ext cx="8496944" cy="792088"/>
          </a:xfrm>
        </p:spPr>
        <p:txBody>
          <a:bodyPr/>
          <a:lstStyle/>
          <a:p>
            <a:r>
              <a:rPr lang="es-ES" sz="2000" dirty="0" smtClean="0">
                <a:solidFill>
                  <a:srgbClr val="FF0000"/>
                </a:solidFill>
                <a:latin typeface="Verdana" pitchFamily="34" charset="0"/>
                <a:ea typeface="Verdana" pitchFamily="34" charset="0"/>
                <a:cs typeface="Verdana" pitchFamily="34" charset="0"/>
              </a:rPr>
              <a:t>POTESTAD penal </a:t>
            </a:r>
            <a:endParaRPr lang="es-CL" sz="2000" dirty="0">
              <a:solidFill>
                <a:srgbClr val="FF0000"/>
              </a:solidFill>
              <a:latin typeface="Verdana" pitchFamily="34" charset="0"/>
              <a:ea typeface="Verdana" pitchFamily="34" charset="0"/>
              <a:cs typeface="Verdana" pitchFamily="34" charset="0"/>
            </a:endParaRPr>
          </a:p>
        </p:txBody>
      </p:sp>
      <p:graphicFrame>
        <p:nvGraphicFramePr>
          <p:cNvPr id="7" name="6 Diagrama"/>
          <p:cNvGraphicFramePr/>
          <p:nvPr>
            <p:extLst>
              <p:ext uri="{D42A27DB-BD31-4B8C-83A1-F6EECF244321}">
                <p14:modId xmlns="" xmlns:p14="http://schemas.microsoft.com/office/powerpoint/2010/main" val="4014495043"/>
              </p:ext>
            </p:extLst>
          </p:nvPr>
        </p:nvGraphicFramePr>
        <p:xfrm>
          <a:off x="251520" y="2352467"/>
          <a:ext cx="8568952" cy="417287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5 CuadroTexto"/>
          <p:cNvSpPr txBox="1"/>
          <p:nvPr/>
        </p:nvSpPr>
        <p:spPr>
          <a:xfrm>
            <a:off x="251520" y="1124744"/>
            <a:ext cx="8424936" cy="1200329"/>
          </a:xfrm>
          <a:prstGeom prst="rect">
            <a:avLst/>
          </a:prstGeom>
          <a:noFill/>
        </p:spPr>
        <p:txBody>
          <a:bodyPr wrap="square" rtlCol="0">
            <a:spAutoFit/>
          </a:bodyPr>
          <a:lstStyle/>
          <a:p>
            <a:r>
              <a:rPr lang="es-CL" sz="2400" dirty="0">
                <a:solidFill>
                  <a:srgbClr val="002060"/>
                </a:solidFill>
                <a:latin typeface="Verdana" pitchFamily="34" charset="0"/>
                <a:ea typeface="Verdana" pitchFamily="34" charset="0"/>
                <a:cs typeface="Verdana" pitchFamily="34" charset="0"/>
              </a:rPr>
              <a:t>La potestad penal, es el poder para sancionar a quienes cometieren un delito.</a:t>
            </a:r>
          </a:p>
          <a:p>
            <a:r>
              <a:rPr lang="es-CL" sz="2400" dirty="0">
                <a:solidFill>
                  <a:srgbClr val="002060"/>
                </a:solidFill>
                <a:latin typeface="Verdana" pitchFamily="34" charset="0"/>
                <a:ea typeface="Verdana" pitchFamily="34" charset="0"/>
                <a:cs typeface="Verdana" pitchFamily="34" charset="0"/>
              </a:rPr>
              <a:t>Se manifiesta en tres fases diferenciables: </a:t>
            </a:r>
          </a:p>
        </p:txBody>
      </p:sp>
      <p:sp>
        <p:nvSpPr>
          <p:cNvPr id="3" name="2 Marcador de pie de página"/>
          <p:cNvSpPr>
            <a:spLocks noGrp="1"/>
          </p:cNvSpPr>
          <p:nvPr>
            <p:ph type="ftr" sz="quarter" idx="11"/>
          </p:nvPr>
        </p:nvSpPr>
        <p:spPr/>
        <p:txBody>
          <a:bodyPr/>
          <a:lstStyle/>
          <a:p>
            <a:r>
              <a:rPr lang="es-CL" smtClean="0"/>
              <a:t>Sebastian Valenzuela A. /El Salvador /Marzo 2013</a:t>
            </a:r>
            <a:endParaRPr lang="es-CL"/>
          </a:p>
        </p:txBody>
      </p:sp>
      <p:sp>
        <p:nvSpPr>
          <p:cNvPr id="8" name="7 Marcador de número de diapositiva"/>
          <p:cNvSpPr>
            <a:spLocks noGrp="1"/>
          </p:cNvSpPr>
          <p:nvPr>
            <p:ph type="sldNum" sz="quarter" idx="12"/>
          </p:nvPr>
        </p:nvSpPr>
        <p:spPr/>
        <p:txBody>
          <a:bodyPr/>
          <a:lstStyle/>
          <a:p>
            <a:fld id="{BC5914DC-34EB-41F9-AB81-2DE8101F1266}" type="slidenum">
              <a:rPr lang="es-CL" smtClean="0"/>
              <a:pPr/>
              <a:t>2</a:t>
            </a:fld>
            <a:endParaRPr lang="es-CL"/>
          </a:p>
        </p:txBody>
      </p:sp>
    </p:spTree>
    <p:extLst>
      <p:ext uri="{BB962C8B-B14F-4D97-AF65-F5344CB8AC3E}">
        <p14:creationId xmlns="" xmlns:p14="http://schemas.microsoft.com/office/powerpoint/2010/main" val="287139167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Título"/>
          <p:cNvSpPr>
            <a:spLocks noGrp="1"/>
          </p:cNvSpPr>
          <p:nvPr>
            <p:ph type="ctrTitle"/>
          </p:nvPr>
        </p:nvSpPr>
        <p:spPr>
          <a:xfrm>
            <a:off x="323528" y="188641"/>
            <a:ext cx="8496944" cy="792088"/>
          </a:xfrm>
        </p:spPr>
        <p:txBody>
          <a:bodyPr/>
          <a:lstStyle/>
          <a:p>
            <a:r>
              <a:rPr lang="es-ES" sz="2000" dirty="0" smtClean="0">
                <a:solidFill>
                  <a:srgbClr val="FF0000"/>
                </a:solidFill>
                <a:latin typeface="Verdana" pitchFamily="34" charset="0"/>
                <a:ea typeface="Verdana" pitchFamily="34" charset="0"/>
                <a:cs typeface="Verdana" pitchFamily="34" charset="0"/>
              </a:rPr>
              <a:t>FINES DE LA pena</a:t>
            </a:r>
            <a:endParaRPr lang="es-CL" sz="2000" dirty="0">
              <a:solidFill>
                <a:srgbClr val="FF0000"/>
              </a:solidFill>
              <a:latin typeface="Verdana" pitchFamily="34" charset="0"/>
              <a:ea typeface="Verdana" pitchFamily="34" charset="0"/>
              <a:cs typeface="Verdana" pitchFamily="34" charset="0"/>
            </a:endParaRPr>
          </a:p>
        </p:txBody>
      </p:sp>
      <p:sp>
        <p:nvSpPr>
          <p:cNvPr id="3" name="2 Subtítulo"/>
          <p:cNvSpPr>
            <a:spLocks noGrp="1"/>
          </p:cNvSpPr>
          <p:nvPr>
            <p:ph type="subTitle" idx="1"/>
          </p:nvPr>
        </p:nvSpPr>
        <p:spPr>
          <a:xfrm>
            <a:off x="323528" y="1268760"/>
            <a:ext cx="8496944" cy="5256584"/>
          </a:xfrm>
        </p:spPr>
        <p:txBody>
          <a:bodyPr>
            <a:normAutofit fontScale="92500" lnSpcReduction="10000"/>
          </a:bodyPr>
          <a:lstStyle/>
          <a:p>
            <a:r>
              <a:rPr lang="es-CL" sz="2600" b="1" cap="none" dirty="0" smtClean="0">
                <a:solidFill>
                  <a:srgbClr val="002060"/>
                </a:solidFill>
                <a:latin typeface="Verdana" pitchFamily="34" charset="0"/>
                <a:ea typeface="Verdana" pitchFamily="34" charset="0"/>
                <a:cs typeface="Verdana" pitchFamily="34" charset="0"/>
              </a:rPr>
              <a:t>PREVENCIÓN GENERAL. </a:t>
            </a:r>
          </a:p>
          <a:p>
            <a:r>
              <a:rPr lang="es-ES" sz="2600" b="1" cap="none" dirty="0" smtClean="0">
                <a:solidFill>
                  <a:srgbClr val="002060"/>
                </a:solidFill>
                <a:latin typeface="Verdana" pitchFamily="34" charset="0"/>
                <a:ea typeface="Verdana" pitchFamily="34" charset="0"/>
                <a:cs typeface="Verdana" pitchFamily="34" charset="0"/>
              </a:rPr>
              <a:t>ASPECTOS DESTACABLES</a:t>
            </a:r>
          </a:p>
          <a:p>
            <a:r>
              <a:rPr lang="es-ES_tradnl" sz="2800" cap="none" dirty="0" smtClean="0">
                <a:solidFill>
                  <a:srgbClr val="002060"/>
                </a:solidFill>
                <a:latin typeface="Verdana" pitchFamily="34" charset="0"/>
                <a:ea typeface="Verdana" pitchFamily="34" charset="0"/>
                <a:cs typeface="Verdana" pitchFamily="34" charset="0"/>
              </a:rPr>
              <a:t>2.	Sus mecanismos tienen incidencia sobre la generalidad de los ciudadanos, estimulándolos a llevar una vida en conformidad con las normas jurídicas. </a:t>
            </a:r>
          </a:p>
          <a:p>
            <a:r>
              <a:rPr lang="es-ES_tradnl" sz="2800" cap="none" dirty="0" smtClean="0">
                <a:solidFill>
                  <a:srgbClr val="002060"/>
                </a:solidFill>
                <a:latin typeface="Verdana" pitchFamily="34" charset="0"/>
                <a:ea typeface="Verdana" pitchFamily="34" charset="0"/>
                <a:cs typeface="Verdana" pitchFamily="34" charset="0"/>
              </a:rPr>
              <a:t>Lo anterior favorece la aplicación igualitaria del derecho positivo, en cuanto las penas y su duración no tienen por qué estar determinadas por factores que atiendan a las circunstancias personales de quien deba soportar su ejecución.</a:t>
            </a:r>
            <a:endParaRPr lang="es-CL" sz="2800" cap="none" dirty="0" smtClean="0">
              <a:solidFill>
                <a:srgbClr val="002060"/>
              </a:solidFill>
              <a:latin typeface="Verdana" pitchFamily="34" charset="0"/>
              <a:ea typeface="Verdana" pitchFamily="34" charset="0"/>
              <a:cs typeface="Verdana" pitchFamily="34" charset="0"/>
            </a:endParaRPr>
          </a:p>
          <a:p>
            <a:endParaRPr lang="es-ES" sz="2600" cap="none" dirty="0" smtClean="0">
              <a:solidFill>
                <a:srgbClr val="002060"/>
              </a:solidFill>
              <a:latin typeface="Verdana" pitchFamily="34" charset="0"/>
              <a:ea typeface="Verdana" pitchFamily="34" charset="0"/>
              <a:cs typeface="Verdana" pitchFamily="34" charset="0"/>
            </a:endParaRPr>
          </a:p>
          <a:p>
            <a:endParaRPr lang="es-ES" sz="2400" cap="none" dirty="0" smtClean="0">
              <a:solidFill>
                <a:srgbClr val="002060"/>
              </a:solidFill>
              <a:latin typeface="Verdana" pitchFamily="34" charset="0"/>
              <a:ea typeface="Verdana" pitchFamily="34" charset="0"/>
              <a:cs typeface="Verdana" pitchFamily="34" charset="0"/>
            </a:endParaRPr>
          </a:p>
        </p:txBody>
      </p:sp>
      <p:sp>
        <p:nvSpPr>
          <p:cNvPr id="6" name="5 Marcador de pie de página"/>
          <p:cNvSpPr>
            <a:spLocks noGrp="1"/>
          </p:cNvSpPr>
          <p:nvPr>
            <p:ph type="ftr" sz="quarter" idx="11"/>
          </p:nvPr>
        </p:nvSpPr>
        <p:spPr/>
        <p:txBody>
          <a:bodyPr/>
          <a:lstStyle/>
          <a:p>
            <a:r>
              <a:rPr lang="es-CL" smtClean="0"/>
              <a:t>Sebastian Valenzuela A. /El Salvador /Marzo 2013</a:t>
            </a:r>
            <a:endParaRPr lang="es-CL"/>
          </a:p>
        </p:txBody>
      </p:sp>
      <p:sp>
        <p:nvSpPr>
          <p:cNvPr id="7" name="6 Marcador de número de diapositiva"/>
          <p:cNvSpPr>
            <a:spLocks noGrp="1"/>
          </p:cNvSpPr>
          <p:nvPr>
            <p:ph type="sldNum" sz="quarter" idx="12"/>
          </p:nvPr>
        </p:nvSpPr>
        <p:spPr/>
        <p:txBody>
          <a:bodyPr/>
          <a:lstStyle/>
          <a:p>
            <a:fld id="{BC5914DC-34EB-41F9-AB81-2DE8101F1266}" type="slidenum">
              <a:rPr lang="es-CL" smtClean="0"/>
              <a:pPr/>
              <a:t>20</a:t>
            </a:fld>
            <a:endParaRPr lang="es-CL"/>
          </a:p>
        </p:txBody>
      </p:sp>
    </p:spTree>
    <p:extLst>
      <p:ext uri="{BB962C8B-B14F-4D97-AF65-F5344CB8AC3E}">
        <p14:creationId xmlns="" xmlns:p14="http://schemas.microsoft.com/office/powerpoint/2010/main" val="232248957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Título"/>
          <p:cNvSpPr>
            <a:spLocks noGrp="1"/>
          </p:cNvSpPr>
          <p:nvPr>
            <p:ph type="ctrTitle"/>
          </p:nvPr>
        </p:nvSpPr>
        <p:spPr>
          <a:xfrm>
            <a:off x="323528" y="188641"/>
            <a:ext cx="8496944" cy="792088"/>
          </a:xfrm>
        </p:spPr>
        <p:txBody>
          <a:bodyPr/>
          <a:lstStyle/>
          <a:p>
            <a:r>
              <a:rPr lang="es-ES" sz="2000" dirty="0" smtClean="0">
                <a:solidFill>
                  <a:srgbClr val="FF0000"/>
                </a:solidFill>
                <a:latin typeface="Verdana" pitchFamily="34" charset="0"/>
                <a:ea typeface="Verdana" pitchFamily="34" charset="0"/>
                <a:cs typeface="Verdana" pitchFamily="34" charset="0"/>
              </a:rPr>
              <a:t>FINES DE LA pena</a:t>
            </a:r>
            <a:endParaRPr lang="es-CL" sz="2000" dirty="0">
              <a:solidFill>
                <a:srgbClr val="FF0000"/>
              </a:solidFill>
              <a:latin typeface="Verdana" pitchFamily="34" charset="0"/>
              <a:ea typeface="Verdana" pitchFamily="34" charset="0"/>
              <a:cs typeface="Verdana" pitchFamily="34" charset="0"/>
            </a:endParaRPr>
          </a:p>
        </p:txBody>
      </p:sp>
      <p:sp>
        <p:nvSpPr>
          <p:cNvPr id="3" name="2 Subtítulo"/>
          <p:cNvSpPr>
            <a:spLocks noGrp="1"/>
          </p:cNvSpPr>
          <p:nvPr>
            <p:ph type="subTitle" idx="1"/>
          </p:nvPr>
        </p:nvSpPr>
        <p:spPr>
          <a:xfrm>
            <a:off x="251520" y="1268760"/>
            <a:ext cx="8568952" cy="5256584"/>
          </a:xfrm>
        </p:spPr>
        <p:txBody>
          <a:bodyPr>
            <a:normAutofit/>
          </a:bodyPr>
          <a:lstStyle/>
          <a:p>
            <a:pPr marL="342900"/>
            <a:r>
              <a:rPr lang="es-CL" sz="2600" b="1" cap="none" dirty="0" smtClean="0">
                <a:solidFill>
                  <a:srgbClr val="002060"/>
                </a:solidFill>
                <a:latin typeface="Verdana" pitchFamily="34" charset="0"/>
                <a:ea typeface="Verdana" pitchFamily="34" charset="0"/>
                <a:cs typeface="Verdana" pitchFamily="34" charset="0"/>
              </a:rPr>
              <a:t>LA PREVENCIÓN GENERAL. CRÍTICAS</a:t>
            </a:r>
          </a:p>
          <a:p>
            <a:endParaRPr lang="es-ES_tradnl" sz="2400" cap="none" dirty="0" smtClean="0">
              <a:solidFill>
                <a:srgbClr val="002060"/>
              </a:solidFill>
              <a:latin typeface="Verdana" pitchFamily="34" charset="0"/>
              <a:ea typeface="Verdana" pitchFamily="34" charset="0"/>
              <a:cs typeface="Verdana" pitchFamily="34" charset="0"/>
            </a:endParaRPr>
          </a:p>
          <a:p>
            <a:r>
              <a:rPr lang="es-ES_tradnl" sz="2400" cap="none" dirty="0" smtClean="0">
                <a:solidFill>
                  <a:srgbClr val="002060"/>
                </a:solidFill>
                <a:latin typeface="Verdana" pitchFamily="34" charset="0"/>
                <a:ea typeface="Verdana" pitchFamily="34" charset="0"/>
                <a:cs typeface="Verdana" pitchFamily="34" charset="0"/>
              </a:rPr>
              <a:t>1.-	La utilización del miedo.- lleva implícito el riesgo de que el Estado dirija la conciencia colectiva, incurriendo en actitudes propias del totalitarismo.</a:t>
            </a:r>
          </a:p>
          <a:p>
            <a:endParaRPr lang="es-ES_tradnl" sz="2400" cap="none" dirty="0" smtClean="0">
              <a:solidFill>
                <a:srgbClr val="002060"/>
              </a:solidFill>
              <a:latin typeface="Verdana" pitchFamily="34" charset="0"/>
              <a:ea typeface="Verdana" pitchFamily="34" charset="0"/>
              <a:cs typeface="Verdana" pitchFamily="34" charset="0"/>
            </a:endParaRPr>
          </a:p>
          <a:p>
            <a:r>
              <a:rPr lang="es-ES_tradnl" sz="2400" cap="none" dirty="0" smtClean="0">
                <a:solidFill>
                  <a:srgbClr val="002060"/>
                </a:solidFill>
                <a:latin typeface="Verdana" pitchFamily="34" charset="0"/>
                <a:ea typeface="Verdana" pitchFamily="34" charset="0"/>
                <a:cs typeface="Verdana" pitchFamily="34" charset="0"/>
              </a:rPr>
              <a:t>2.-	La consideración de la racionalidad del hombre.- supone reconocer la capacidad absolutamente racional del hombre, lo cual, en concepto de un sector importante de la doctrina, es una ficción al igual que el libre albedrío.</a:t>
            </a:r>
            <a:endParaRPr lang="es-CL" sz="2400" dirty="0" smtClean="0">
              <a:solidFill>
                <a:srgbClr val="002060"/>
              </a:solidFill>
              <a:latin typeface="Verdana" pitchFamily="34" charset="0"/>
              <a:ea typeface="Verdana" pitchFamily="34" charset="0"/>
              <a:cs typeface="Verdana" pitchFamily="34" charset="0"/>
            </a:endParaRPr>
          </a:p>
          <a:p>
            <a:pPr marL="342900"/>
            <a:endParaRPr lang="es-ES" sz="2600" cap="none" dirty="0" smtClean="0">
              <a:solidFill>
                <a:srgbClr val="002060"/>
              </a:solidFill>
              <a:latin typeface="Verdana" pitchFamily="34" charset="0"/>
              <a:ea typeface="Verdana" pitchFamily="34" charset="0"/>
              <a:cs typeface="Verdana" pitchFamily="34" charset="0"/>
            </a:endParaRPr>
          </a:p>
          <a:p>
            <a:endParaRPr lang="es-ES" sz="2400" cap="none" dirty="0" smtClean="0">
              <a:solidFill>
                <a:srgbClr val="002060"/>
              </a:solidFill>
              <a:latin typeface="Verdana" pitchFamily="34" charset="0"/>
              <a:ea typeface="Verdana" pitchFamily="34" charset="0"/>
              <a:cs typeface="Verdana" pitchFamily="34" charset="0"/>
            </a:endParaRPr>
          </a:p>
          <a:p>
            <a:endParaRPr lang="es-CL" sz="2400" cap="none" dirty="0">
              <a:solidFill>
                <a:srgbClr val="002060"/>
              </a:solidFill>
              <a:latin typeface="Verdana" pitchFamily="34" charset="0"/>
              <a:ea typeface="Verdana" pitchFamily="34" charset="0"/>
              <a:cs typeface="Verdana" pitchFamily="34" charset="0"/>
            </a:endParaRPr>
          </a:p>
        </p:txBody>
      </p:sp>
      <p:sp>
        <p:nvSpPr>
          <p:cNvPr id="6" name="5 Marcador de pie de página"/>
          <p:cNvSpPr>
            <a:spLocks noGrp="1"/>
          </p:cNvSpPr>
          <p:nvPr>
            <p:ph type="ftr" sz="quarter" idx="11"/>
          </p:nvPr>
        </p:nvSpPr>
        <p:spPr/>
        <p:txBody>
          <a:bodyPr/>
          <a:lstStyle/>
          <a:p>
            <a:r>
              <a:rPr lang="es-CL" smtClean="0"/>
              <a:t>Sebastian Valenzuela A. /El Salvador /Marzo 2013</a:t>
            </a:r>
            <a:endParaRPr lang="es-CL"/>
          </a:p>
        </p:txBody>
      </p:sp>
      <p:sp>
        <p:nvSpPr>
          <p:cNvPr id="7" name="6 Marcador de número de diapositiva"/>
          <p:cNvSpPr>
            <a:spLocks noGrp="1"/>
          </p:cNvSpPr>
          <p:nvPr>
            <p:ph type="sldNum" sz="quarter" idx="12"/>
          </p:nvPr>
        </p:nvSpPr>
        <p:spPr/>
        <p:txBody>
          <a:bodyPr/>
          <a:lstStyle/>
          <a:p>
            <a:fld id="{BC5914DC-34EB-41F9-AB81-2DE8101F1266}" type="slidenum">
              <a:rPr lang="es-CL" smtClean="0"/>
              <a:pPr/>
              <a:t>21</a:t>
            </a:fld>
            <a:endParaRPr lang="es-CL"/>
          </a:p>
        </p:txBody>
      </p:sp>
    </p:spTree>
    <p:extLst>
      <p:ext uri="{BB962C8B-B14F-4D97-AF65-F5344CB8AC3E}">
        <p14:creationId xmlns="" xmlns:p14="http://schemas.microsoft.com/office/powerpoint/2010/main" val="232248957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Título"/>
          <p:cNvSpPr>
            <a:spLocks noGrp="1"/>
          </p:cNvSpPr>
          <p:nvPr>
            <p:ph type="ctrTitle"/>
          </p:nvPr>
        </p:nvSpPr>
        <p:spPr>
          <a:xfrm>
            <a:off x="323528" y="188641"/>
            <a:ext cx="8496944" cy="792088"/>
          </a:xfrm>
        </p:spPr>
        <p:txBody>
          <a:bodyPr/>
          <a:lstStyle/>
          <a:p>
            <a:r>
              <a:rPr lang="es-ES" sz="2000" dirty="0" smtClean="0">
                <a:solidFill>
                  <a:srgbClr val="FF0000"/>
                </a:solidFill>
                <a:latin typeface="Verdana" pitchFamily="34" charset="0"/>
                <a:ea typeface="Verdana" pitchFamily="34" charset="0"/>
                <a:cs typeface="Verdana" pitchFamily="34" charset="0"/>
              </a:rPr>
              <a:t>FINES DE LA pena</a:t>
            </a:r>
            <a:endParaRPr lang="es-CL" sz="2000" dirty="0">
              <a:solidFill>
                <a:srgbClr val="FF0000"/>
              </a:solidFill>
              <a:latin typeface="Verdana" pitchFamily="34" charset="0"/>
              <a:ea typeface="Verdana" pitchFamily="34" charset="0"/>
              <a:cs typeface="Verdana" pitchFamily="34" charset="0"/>
            </a:endParaRPr>
          </a:p>
        </p:txBody>
      </p:sp>
      <p:sp>
        <p:nvSpPr>
          <p:cNvPr id="3" name="2 Subtítulo"/>
          <p:cNvSpPr>
            <a:spLocks noGrp="1"/>
          </p:cNvSpPr>
          <p:nvPr>
            <p:ph type="subTitle" idx="1"/>
          </p:nvPr>
        </p:nvSpPr>
        <p:spPr>
          <a:xfrm>
            <a:off x="251520" y="1268760"/>
            <a:ext cx="8568952" cy="5256584"/>
          </a:xfrm>
        </p:spPr>
        <p:txBody>
          <a:bodyPr>
            <a:normAutofit/>
          </a:bodyPr>
          <a:lstStyle/>
          <a:p>
            <a:pPr marL="342900"/>
            <a:r>
              <a:rPr lang="es-CL" sz="2600" b="1" cap="none" dirty="0" smtClean="0">
                <a:solidFill>
                  <a:srgbClr val="002060"/>
                </a:solidFill>
                <a:latin typeface="Verdana" pitchFamily="34" charset="0"/>
                <a:ea typeface="Verdana" pitchFamily="34" charset="0"/>
                <a:cs typeface="Verdana" pitchFamily="34" charset="0"/>
              </a:rPr>
              <a:t>LA PREVENCIÓN GENERAL. CRÍTICAS</a:t>
            </a:r>
            <a:endParaRPr lang="es-ES" sz="2600" b="1" cap="none" dirty="0" smtClean="0">
              <a:solidFill>
                <a:srgbClr val="002060"/>
              </a:solidFill>
              <a:latin typeface="Verdana" pitchFamily="34" charset="0"/>
              <a:ea typeface="Verdana" pitchFamily="34" charset="0"/>
              <a:cs typeface="Verdana" pitchFamily="34" charset="0"/>
            </a:endParaRPr>
          </a:p>
          <a:p>
            <a:endParaRPr lang="es-ES_tradnl" sz="2400" cap="none" dirty="0" smtClean="0">
              <a:solidFill>
                <a:srgbClr val="002060"/>
              </a:solidFill>
              <a:latin typeface="Verdana" pitchFamily="34" charset="0"/>
              <a:ea typeface="Verdana" pitchFamily="34" charset="0"/>
              <a:cs typeface="Verdana" pitchFamily="34" charset="0"/>
            </a:endParaRPr>
          </a:p>
          <a:p>
            <a:r>
              <a:rPr lang="es-ES_tradnl" sz="2400" cap="none" dirty="0" smtClean="0">
                <a:solidFill>
                  <a:srgbClr val="002060"/>
                </a:solidFill>
                <a:latin typeface="Verdana" pitchFamily="34" charset="0"/>
                <a:ea typeface="Verdana" pitchFamily="34" charset="0"/>
                <a:cs typeface="Verdana" pitchFamily="34" charset="0"/>
              </a:rPr>
              <a:t>3.-	El criterio de la prevención general rebaja al hombre a la condición de mero instrumento para la consecución de objetivos sociales, degradándolo en su dignidad. En tal sentido, se argumenta que no es justo imponer a una persona una privación o restricción de derechos personales, para fomentar en otros una actitud de respeto por las normas jurídicas.</a:t>
            </a:r>
            <a:endParaRPr lang="es-CL" sz="2400" cap="none" dirty="0" smtClean="0">
              <a:solidFill>
                <a:srgbClr val="002060"/>
              </a:solidFill>
              <a:latin typeface="Verdana" pitchFamily="34" charset="0"/>
              <a:ea typeface="Verdana" pitchFamily="34" charset="0"/>
              <a:cs typeface="Verdana" pitchFamily="34" charset="0"/>
            </a:endParaRPr>
          </a:p>
          <a:p>
            <a:endParaRPr lang="es-ES" sz="2400" cap="none" dirty="0" smtClean="0">
              <a:solidFill>
                <a:srgbClr val="002060"/>
              </a:solidFill>
              <a:latin typeface="Verdana" pitchFamily="34" charset="0"/>
              <a:ea typeface="Verdana" pitchFamily="34" charset="0"/>
              <a:cs typeface="Verdana" pitchFamily="34" charset="0"/>
            </a:endParaRPr>
          </a:p>
          <a:p>
            <a:endParaRPr lang="es-CL" sz="2400" cap="none" dirty="0">
              <a:solidFill>
                <a:srgbClr val="002060"/>
              </a:solidFill>
              <a:latin typeface="Verdana" pitchFamily="34" charset="0"/>
              <a:ea typeface="Verdana" pitchFamily="34" charset="0"/>
              <a:cs typeface="Verdana" pitchFamily="34" charset="0"/>
            </a:endParaRPr>
          </a:p>
        </p:txBody>
      </p:sp>
      <p:sp>
        <p:nvSpPr>
          <p:cNvPr id="6" name="5 Marcador de pie de página"/>
          <p:cNvSpPr>
            <a:spLocks noGrp="1"/>
          </p:cNvSpPr>
          <p:nvPr>
            <p:ph type="ftr" sz="quarter" idx="11"/>
          </p:nvPr>
        </p:nvSpPr>
        <p:spPr/>
        <p:txBody>
          <a:bodyPr/>
          <a:lstStyle/>
          <a:p>
            <a:r>
              <a:rPr lang="es-CL" smtClean="0"/>
              <a:t>Sebastian Valenzuela A. /El Salvador /Marzo 2013</a:t>
            </a:r>
            <a:endParaRPr lang="es-CL"/>
          </a:p>
        </p:txBody>
      </p:sp>
      <p:sp>
        <p:nvSpPr>
          <p:cNvPr id="7" name="6 Marcador de número de diapositiva"/>
          <p:cNvSpPr>
            <a:spLocks noGrp="1"/>
          </p:cNvSpPr>
          <p:nvPr>
            <p:ph type="sldNum" sz="quarter" idx="12"/>
          </p:nvPr>
        </p:nvSpPr>
        <p:spPr/>
        <p:txBody>
          <a:bodyPr/>
          <a:lstStyle/>
          <a:p>
            <a:fld id="{BC5914DC-34EB-41F9-AB81-2DE8101F1266}" type="slidenum">
              <a:rPr lang="es-CL" smtClean="0"/>
              <a:pPr/>
              <a:t>22</a:t>
            </a:fld>
            <a:endParaRPr lang="es-CL"/>
          </a:p>
        </p:txBody>
      </p:sp>
    </p:spTree>
    <p:extLst>
      <p:ext uri="{BB962C8B-B14F-4D97-AF65-F5344CB8AC3E}">
        <p14:creationId xmlns="" xmlns:p14="http://schemas.microsoft.com/office/powerpoint/2010/main" val="232248957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Título"/>
          <p:cNvSpPr>
            <a:spLocks noGrp="1"/>
          </p:cNvSpPr>
          <p:nvPr>
            <p:ph type="ctrTitle"/>
          </p:nvPr>
        </p:nvSpPr>
        <p:spPr>
          <a:xfrm>
            <a:off x="323528" y="188641"/>
            <a:ext cx="8496944" cy="792088"/>
          </a:xfrm>
        </p:spPr>
        <p:txBody>
          <a:bodyPr/>
          <a:lstStyle/>
          <a:p>
            <a:r>
              <a:rPr lang="es-ES" sz="2000" dirty="0" smtClean="0">
                <a:solidFill>
                  <a:srgbClr val="FF0000"/>
                </a:solidFill>
                <a:latin typeface="Verdana" pitchFamily="34" charset="0"/>
                <a:ea typeface="Verdana" pitchFamily="34" charset="0"/>
                <a:cs typeface="Verdana" pitchFamily="34" charset="0"/>
              </a:rPr>
              <a:t>FINES DE LA pena</a:t>
            </a:r>
            <a:endParaRPr lang="es-CL" sz="2000" dirty="0">
              <a:solidFill>
                <a:srgbClr val="FF0000"/>
              </a:solidFill>
              <a:latin typeface="Verdana" pitchFamily="34" charset="0"/>
              <a:ea typeface="Verdana" pitchFamily="34" charset="0"/>
              <a:cs typeface="Verdana" pitchFamily="34" charset="0"/>
            </a:endParaRPr>
          </a:p>
        </p:txBody>
      </p:sp>
      <p:sp>
        <p:nvSpPr>
          <p:cNvPr id="3" name="2 Subtítulo"/>
          <p:cNvSpPr>
            <a:spLocks noGrp="1"/>
          </p:cNvSpPr>
          <p:nvPr>
            <p:ph type="subTitle" idx="1"/>
          </p:nvPr>
        </p:nvSpPr>
        <p:spPr>
          <a:xfrm>
            <a:off x="251520" y="1268760"/>
            <a:ext cx="8568952" cy="5256584"/>
          </a:xfrm>
        </p:spPr>
        <p:txBody>
          <a:bodyPr>
            <a:normAutofit/>
          </a:bodyPr>
          <a:lstStyle/>
          <a:p>
            <a:pPr marL="342900"/>
            <a:r>
              <a:rPr lang="es-CL" sz="2600" b="1" cap="none" dirty="0" smtClean="0">
                <a:solidFill>
                  <a:srgbClr val="002060"/>
                </a:solidFill>
                <a:latin typeface="Verdana" pitchFamily="34" charset="0"/>
                <a:ea typeface="Verdana" pitchFamily="34" charset="0"/>
                <a:cs typeface="Verdana" pitchFamily="34" charset="0"/>
              </a:rPr>
              <a:t>LA PREVENCIÓN GENERAL. CRÍTICAS</a:t>
            </a:r>
            <a:endParaRPr lang="es-ES" sz="2600" b="1" cap="none" dirty="0" smtClean="0">
              <a:solidFill>
                <a:srgbClr val="002060"/>
              </a:solidFill>
              <a:latin typeface="Verdana" pitchFamily="34" charset="0"/>
              <a:ea typeface="Verdana" pitchFamily="34" charset="0"/>
              <a:cs typeface="Verdana" pitchFamily="34" charset="0"/>
            </a:endParaRPr>
          </a:p>
          <a:p>
            <a:endParaRPr lang="es-ES_tradnl" sz="2400" cap="none" dirty="0" smtClean="0">
              <a:solidFill>
                <a:srgbClr val="002060"/>
              </a:solidFill>
              <a:latin typeface="Verdana" pitchFamily="34" charset="0"/>
              <a:ea typeface="Verdana" pitchFamily="34" charset="0"/>
              <a:cs typeface="Verdana" pitchFamily="34" charset="0"/>
            </a:endParaRPr>
          </a:p>
          <a:p>
            <a:r>
              <a:rPr lang="es-ES_tradnl" sz="2400" cap="none" dirty="0" smtClean="0">
                <a:solidFill>
                  <a:srgbClr val="002060"/>
                </a:solidFill>
                <a:latin typeface="Verdana" pitchFamily="34" charset="0"/>
                <a:ea typeface="Verdana" pitchFamily="34" charset="0"/>
                <a:cs typeface="Verdana" pitchFamily="34" charset="0"/>
              </a:rPr>
              <a:t>4.-	</a:t>
            </a:r>
            <a:r>
              <a:rPr lang="es-ES_tradnl" sz="2400" dirty="0" smtClean="0"/>
              <a:t> </a:t>
            </a:r>
            <a:r>
              <a:rPr lang="es-ES_tradnl" sz="2400" cap="none" dirty="0" smtClean="0">
                <a:solidFill>
                  <a:srgbClr val="002060"/>
                </a:solidFill>
                <a:latin typeface="Verdana" pitchFamily="34" charset="0"/>
                <a:ea typeface="Verdana" pitchFamily="34" charset="0"/>
                <a:cs typeface="Verdana" pitchFamily="34" charset="0"/>
              </a:rPr>
              <a:t>Puede conducir a la imposición de penas desproporcionadas, pues procurando pacificar y tranquilizar a la colectividad, y ante la necesidad de frenar tendencias delictivas que en un momento determinado pueden estarla afectando, el Estado se verá obligado a aplicar sanciones de una magnitud muy superior a la entidad de los bienes jurídicos que en cada caso se intenta proteger. </a:t>
            </a:r>
            <a:endParaRPr lang="es-CL" sz="2400" cap="none" dirty="0" smtClean="0">
              <a:solidFill>
                <a:srgbClr val="002060"/>
              </a:solidFill>
              <a:latin typeface="Verdana" pitchFamily="34" charset="0"/>
              <a:ea typeface="Verdana" pitchFamily="34" charset="0"/>
              <a:cs typeface="Verdana" pitchFamily="34" charset="0"/>
            </a:endParaRPr>
          </a:p>
          <a:p>
            <a:endParaRPr lang="es-ES" sz="2400" cap="none" dirty="0" smtClean="0">
              <a:solidFill>
                <a:srgbClr val="002060"/>
              </a:solidFill>
              <a:latin typeface="Verdana" pitchFamily="34" charset="0"/>
              <a:ea typeface="Verdana" pitchFamily="34" charset="0"/>
              <a:cs typeface="Verdana" pitchFamily="34" charset="0"/>
            </a:endParaRPr>
          </a:p>
          <a:p>
            <a:endParaRPr lang="es-CL" sz="2400" cap="none" dirty="0">
              <a:solidFill>
                <a:srgbClr val="002060"/>
              </a:solidFill>
              <a:latin typeface="Verdana" pitchFamily="34" charset="0"/>
              <a:ea typeface="Verdana" pitchFamily="34" charset="0"/>
              <a:cs typeface="Verdana" pitchFamily="34" charset="0"/>
            </a:endParaRPr>
          </a:p>
        </p:txBody>
      </p:sp>
      <p:sp>
        <p:nvSpPr>
          <p:cNvPr id="6" name="5 Marcador de pie de página"/>
          <p:cNvSpPr>
            <a:spLocks noGrp="1"/>
          </p:cNvSpPr>
          <p:nvPr>
            <p:ph type="ftr" sz="quarter" idx="11"/>
          </p:nvPr>
        </p:nvSpPr>
        <p:spPr/>
        <p:txBody>
          <a:bodyPr/>
          <a:lstStyle/>
          <a:p>
            <a:r>
              <a:rPr lang="es-CL" smtClean="0"/>
              <a:t>Sebastian Valenzuela A. /El Salvador /Marzo 2013</a:t>
            </a:r>
            <a:endParaRPr lang="es-CL"/>
          </a:p>
        </p:txBody>
      </p:sp>
      <p:sp>
        <p:nvSpPr>
          <p:cNvPr id="7" name="6 Marcador de número de diapositiva"/>
          <p:cNvSpPr>
            <a:spLocks noGrp="1"/>
          </p:cNvSpPr>
          <p:nvPr>
            <p:ph type="sldNum" sz="quarter" idx="12"/>
          </p:nvPr>
        </p:nvSpPr>
        <p:spPr/>
        <p:txBody>
          <a:bodyPr/>
          <a:lstStyle/>
          <a:p>
            <a:fld id="{BC5914DC-34EB-41F9-AB81-2DE8101F1266}" type="slidenum">
              <a:rPr lang="es-CL" smtClean="0"/>
              <a:pPr/>
              <a:t>23</a:t>
            </a:fld>
            <a:endParaRPr lang="es-CL"/>
          </a:p>
        </p:txBody>
      </p:sp>
    </p:spTree>
    <p:extLst>
      <p:ext uri="{BB962C8B-B14F-4D97-AF65-F5344CB8AC3E}">
        <p14:creationId xmlns="" xmlns:p14="http://schemas.microsoft.com/office/powerpoint/2010/main" val="232248957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Título"/>
          <p:cNvSpPr>
            <a:spLocks noGrp="1"/>
          </p:cNvSpPr>
          <p:nvPr>
            <p:ph type="ctrTitle"/>
          </p:nvPr>
        </p:nvSpPr>
        <p:spPr>
          <a:xfrm>
            <a:off x="323528" y="188641"/>
            <a:ext cx="8496944" cy="792088"/>
          </a:xfrm>
        </p:spPr>
        <p:txBody>
          <a:bodyPr/>
          <a:lstStyle/>
          <a:p>
            <a:r>
              <a:rPr lang="es-ES" sz="2000" dirty="0" smtClean="0">
                <a:solidFill>
                  <a:srgbClr val="FF0000"/>
                </a:solidFill>
                <a:latin typeface="Verdana" pitchFamily="34" charset="0"/>
                <a:ea typeface="Verdana" pitchFamily="34" charset="0"/>
                <a:cs typeface="Verdana" pitchFamily="34" charset="0"/>
              </a:rPr>
              <a:t>FINES DE LA pena</a:t>
            </a:r>
            <a:endParaRPr lang="es-CL" sz="2000" dirty="0">
              <a:solidFill>
                <a:srgbClr val="FF0000"/>
              </a:solidFill>
              <a:latin typeface="Verdana" pitchFamily="34" charset="0"/>
              <a:ea typeface="Verdana" pitchFamily="34" charset="0"/>
              <a:cs typeface="Verdana" pitchFamily="34" charset="0"/>
            </a:endParaRPr>
          </a:p>
        </p:txBody>
      </p:sp>
      <p:sp>
        <p:nvSpPr>
          <p:cNvPr id="3" name="2 Subtítulo"/>
          <p:cNvSpPr>
            <a:spLocks noGrp="1"/>
          </p:cNvSpPr>
          <p:nvPr>
            <p:ph type="subTitle" idx="1"/>
          </p:nvPr>
        </p:nvSpPr>
        <p:spPr>
          <a:xfrm>
            <a:off x="251520" y="1268760"/>
            <a:ext cx="8568952" cy="5256584"/>
          </a:xfrm>
        </p:spPr>
        <p:txBody>
          <a:bodyPr>
            <a:normAutofit/>
          </a:bodyPr>
          <a:lstStyle/>
          <a:p>
            <a:pPr marL="342900"/>
            <a:r>
              <a:rPr lang="es-CL" sz="2600" b="1" cap="none" dirty="0" smtClean="0">
                <a:solidFill>
                  <a:srgbClr val="002060"/>
                </a:solidFill>
                <a:latin typeface="Verdana" pitchFamily="34" charset="0"/>
                <a:ea typeface="Verdana" pitchFamily="34" charset="0"/>
                <a:cs typeface="Verdana" pitchFamily="34" charset="0"/>
              </a:rPr>
              <a:t>LA PREVENCIÓN GENERAL. CRÍTICAS</a:t>
            </a:r>
            <a:endParaRPr lang="es-ES" sz="2600" b="1" cap="none" dirty="0" smtClean="0">
              <a:solidFill>
                <a:srgbClr val="002060"/>
              </a:solidFill>
              <a:latin typeface="Verdana" pitchFamily="34" charset="0"/>
              <a:ea typeface="Verdana" pitchFamily="34" charset="0"/>
              <a:cs typeface="Verdana" pitchFamily="34" charset="0"/>
            </a:endParaRPr>
          </a:p>
          <a:p>
            <a:endParaRPr lang="es-ES" sz="2400" cap="none" dirty="0" smtClean="0">
              <a:solidFill>
                <a:srgbClr val="002060"/>
              </a:solidFill>
              <a:latin typeface="Verdana" pitchFamily="34" charset="0"/>
              <a:ea typeface="Verdana" pitchFamily="34" charset="0"/>
              <a:cs typeface="Verdana" pitchFamily="34" charset="0"/>
            </a:endParaRPr>
          </a:p>
          <a:p>
            <a:r>
              <a:rPr lang="es-ES" sz="2400" cap="none" dirty="0">
                <a:solidFill>
                  <a:srgbClr val="002060"/>
                </a:solidFill>
                <a:latin typeface="Verdana" pitchFamily="34" charset="0"/>
                <a:ea typeface="Verdana" pitchFamily="34" charset="0"/>
                <a:cs typeface="Verdana" pitchFamily="34" charset="0"/>
              </a:rPr>
              <a:t>5</a:t>
            </a:r>
            <a:r>
              <a:rPr lang="es-ES" sz="2400" cap="none" dirty="0" smtClean="0">
                <a:solidFill>
                  <a:srgbClr val="002060"/>
                </a:solidFill>
                <a:latin typeface="Verdana" pitchFamily="34" charset="0"/>
                <a:ea typeface="Verdana" pitchFamily="34" charset="0"/>
                <a:cs typeface="Verdana" pitchFamily="34" charset="0"/>
              </a:rPr>
              <a:t>.-	</a:t>
            </a:r>
            <a:r>
              <a:rPr lang="es-ES_tradnl" sz="2400" dirty="0" smtClean="0"/>
              <a:t> </a:t>
            </a:r>
            <a:r>
              <a:rPr lang="es-ES_tradnl" sz="2400" cap="none" dirty="0" smtClean="0">
                <a:solidFill>
                  <a:srgbClr val="002060"/>
                </a:solidFill>
                <a:latin typeface="Verdana" pitchFamily="34" charset="0"/>
                <a:ea typeface="Verdana" pitchFamily="34" charset="0"/>
                <a:cs typeface="Verdana" pitchFamily="34" charset="0"/>
              </a:rPr>
              <a:t>Lleva implícita la tendencia a una hipertrofia legislativa, en circunstancias que el criterio que ha logrado imponerse en el ámbito de las ciencias penales es el de mínima intervención del derecho punitivo.</a:t>
            </a:r>
            <a:endParaRPr lang="es-ES" sz="2400" cap="none" dirty="0" smtClean="0">
              <a:solidFill>
                <a:srgbClr val="002060"/>
              </a:solidFill>
              <a:latin typeface="Verdana" pitchFamily="34" charset="0"/>
              <a:ea typeface="Verdana" pitchFamily="34" charset="0"/>
              <a:cs typeface="Verdana" pitchFamily="34" charset="0"/>
            </a:endParaRPr>
          </a:p>
          <a:p>
            <a:endParaRPr lang="es-CL" sz="2400" cap="none" dirty="0">
              <a:solidFill>
                <a:srgbClr val="002060"/>
              </a:solidFill>
              <a:latin typeface="Verdana" pitchFamily="34" charset="0"/>
              <a:ea typeface="Verdana" pitchFamily="34" charset="0"/>
              <a:cs typeface="Verdana" pitchFamily="34" charset="0"/>
            </a:endParaRPr>
          </a:p>
        </p:txBody>
      </p:sp>
      <p:sp>
        <p:nvSpPr>
          <p:cNvPr id="6" name="5 Marcador de pie de página"/>
          <p:cNvSpPr>
            <a:spLocks noGrp="1"/>
          </p:cNvSpPr>
          <p:nvPr>
            <p:ph type="ftr" sz="quarter" idx="11"/>
          </p:nvPr>
        </p:nvSpPr>
        <p:spPr/>
        <p:txBody>
          <a:bodyPr/>
          <a:lstStyle/>
          <a:p>
            <a:r>
              <a:rPr lang="es-CL" smtClean="0"/>
              <a:t>Sebastian Valenzuela A. /El Salvador /Marzo 2013</a:t>
            </a:r>
            <a:endParaRPr lang="es-CL"/>
          </a:p>
        </p:txBody>
      </p:sp>
      <p:sp>
        <p:nvSpPr>
          <p:cNvPr id="7" name="6 Marcador de número de diapositiva"/>
          <p:cNvSpPr>
            <a:spLocks noGrp="1"/>
          </p:cNvSpPr>
          <p:nvPr>
            <p:ph type="sldNum" sz="quarter" idx="12"/>
          </p:nvPr>
        </p:nvSpPr>
        <p:spPr/>
        <p:txBody>
          <a:bodyPr/>
          <a:lstStyle/>
          <a:p>
            <a:fld id="{BC5914DC-34EB-41F9-AB81-2DE8101F1266}" type="slidenum">
              <a:rPr lang="es-CL" smtClean="0"/>
              <a:pPr/>
              <a:t>24</a:t>
            </a:fld>
            <a:endParaRPr lang="es-CL"/>
          </a:p>
        </p:txBody>
      </p:sp>
    </p:spTree>
    <p:extLst>
      <p:ext uri="{BB962C8B-B14F-4D97-AF65-F5344CB8AC3E}">
        <p14:creationId xmlns="" xmlns:p14="http://schemas.microsoft.com/office/powerpoint/2010/main" val="232248957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Título"/>
          <p:cNvSpPr>
            <a:spLocks noGrp="1"/>
          </p:cNvSpPr>
          <p:nvPr>
            <p:ph type="ctrTitle"/>
          </p:nvPr>
        </p:nvSpPr>
        <p:spPr>
          <a:xfrm>
            <a:off x="323528" y="188641"/>
            <a:ext cx="8496944" cy="792088"/>
          </a:xfrm>
        </p:spPr>
        <p:txBody>
          <a:bodyPr/>
          <a:lstStyle/>
          <a:p>
            <a:r>
              <a:rPr lang="es-ES" sz="2000" dirty="0" smtClean="0">
                <a:solidFill>
                  <a:srgbClr val="FF0000"/>
                </a:solidFill>
                <a:latin typeface="Verdana" pitchFamily="34" charset="0"/>
                <a:ea typeface="Verdana" pitchFamily="34" charset="0"/>
                <a:cs typeface="Verdana" pitchFamily="34" charset="0"/>
              </a:rPr>
              <a:t>FINES DE LA pena</a:t>
            </a:r>
            <a:endParaRPr lang="es-CL" sz="2000" dirty="0">
              <a:solidFill>
                <a:srgbClr val="FF0000"/>
              </a:solidFill>
              <a:latin typeface="Verdana" pitchFamily="34" charset="0"/>
              <a:ea typeface="Verdana" pitchFamily="34" charset="0"/>
              <a:cs typeface="Verdana" pitchFamily="34" charset="0"/>
            </a:endParaRPr>
          </a:p>
        </p:txBody>
      </p:sp>
      <p:sp>
        <p:nvSpPr>
          <p:cNvPr id="3" name="2 Subtítulo"/>
          <p:cNvSpPr>
            <a:spLocks noGrp="1"/>
          </p:cNvSpPr>
          <p:nvPr>
            <p:ph type="subTitle" idx="1"/>
          </p:nvPr>
        </p:nvSpPr>
        <p:spPr>
          <a:xfrm>
            <a:off x="107504" y="1268760"/>
            <a:ext cx="8712968" cy="5256584"/>
          </a:xfrm>
        </p:spPr>
        <p:txBody>
          <a:bodyPr>
            <a:normAutofit/>
          </a:bodyPr>
          <a:lstStyle/>
          <a:p>
            <a:pPr marL="342900"/>
            <a:r>
              <a:rPr lang="es-ES" sz="2600" b="1" cap="none" dirty="0" smtClean="0">
                <a:solidFill>
                  <a:srgbClr val="002060"/>
                </a:solidFill>
                <a:latin typeface="Verdana" pitchFamily="34" charset="0"/>
                <a:ea typeface="Verdana" pitchFamily="34" charset="0"/>
                <a:cs typeface="Verdana" pitchFamily="34" charset="0"/>
              </a:rPr>
              <a:t>CRITERIO </a:t>
            </a:r>
            <a:r>
              <a:rPr lang="es-CL" sz="2600" b="1" cap="none" dirty="0" smtClean="0">
                <a:solidFill>
                  <a:srgbClr val="002060"/>
                </a:solidFill>
                <a:latin typeface="Verdana" pitchFamily="34" charset="0"/>
                <a:ea typeface="Verdana" pitchFamily="34" charset="0"/>
                <a:cs typeface="Verdana" pitchFamily="34" charset="0"/>
              </a:rPr>
              <a:t>DE LA PREVENCIÓN ESPECIAL</a:t>
            </a:r>
            <a:endParaRPr lang="es-ES" sz="2600" b="1" cap="none" dirty="0" smtClean="0">
              <a:solidFill>
                <a:srgbClr val="002060"/>
              </a:solidFill>
              <a:latin typeface="Verdana" pitchFamily="34" charset="0"/>
              <a:ea typeface="Verdana" pitchFamily="34" charset="0"/>
              <a:cs typeface="Verdana" pitchFamily="34" charset="0"/>
            </a:endParaRPr>
          </a:p>
          <a:p>
            <a:endParaRPr lang="es-ES_tradnl" sz="2400" cap="none" dirty="0" smtClean="0">
              <a:solidFill>
                <a:srgbClr val="002060"/>
              </a:solidFill>
              <a:latin typeface="Verdana" pitchFamily="34" charset="0"/>
              <a:ea typeface="Verdana" pitchFamily="34" charset="0"/>
              <a:cs typeface="Verdana" pitchFamily="34" charset="0"/>
            </a:endParaRPr>
          </a:p>
          <a:p>
            <a:r>
              <a:rPr lang="es-ES_tradnl" sz="2400" cap="none" dirty="0" smtClean="0">
                <a:solidFill>
                  <a:srgbClr val="002060"/>
                </a:solidFill>
                <a:latin typeface="Verdana" pitchFamily="34" charset="0"/>
                <a:ea typeface="Verdana" pitchFamily="34" charset="0"/>
                <a:cs typeface="Verdana" pitchFamily="34" charset="0"/>
              </a:rPr>
              <a:t>Al igual que el criterio de la prevención general, el de la prevención especial asigna a las sanciones penales la función de evitar la comisión de delitos; pero, a diferencia de aquél, propone que tal cometido ha de lograrse a través de la actuación </a:t>
            </a:r>
            <a:r>
              <a:rPr lang="es-ES_tradnl" sz="2400" b="1" cap="none" dirty="0" smtClean="0">
                <a:solidFill>
                  <a:srgbClr val="002060"/>
                </a:solidFill>
                <a:latin typeface="Verdana" pitchFamily="34" charset="0"/>
                <a:ea typeface="Verdana" pitchFamily="34" charset="0"/>
                <a:cs typeface="Verdana" pitchFamily="34" charset="0"/>
              </a:rPr>
              <a:t>sobre un individuo concreto </a:t>
            </a:r>
            <a:r>
              <a:rPr lang="es-ES_tradnl" sz="2400" cap="none" dirty="0" smtClean="0">
                <a:solidFill>
                  <a:srgbClr val="002060"/>
                </a:solidFill>
                <a:latin typeface="Verdana" pitchFamily="34" charset="0"/>
                <a:ea typeface="Verdana" pitchFamily="34" charset="0"/>
                <a:cs typeface="Verdana" pitchFamily="34" charset="0"/>
              </a:rPr>
              <a:t>–el propio delincuente–, procurando impedir que reincida en la ejecución de conductas delictivas.</a:t>
            </a:r>
            <a:endParaRPr lang="es-CL" sz="2400" cap="none" dirty="0" smtClean="0">
              <a:solidFill>
                <a:srgbClr val="002060"/>
              </a:solidFill>
              <a:latin typeface="Verdana" pitchFamily="34" charset="0"/>
              <a:ea typeface="Verdana" pitchFamily="34" charset="0"/>
              <a:cs typeface="Verdana" pitchFamily="34" charset="0"/>
            </a:endParaRPr>
          </a:p>
          <a:p>
            <a:endParaRPr lang="es-ES" sz="2400" cap="none" dirty="0" smtClean="0">
              <a:solidFill>
                <a:srgbClr val="002060"/>
              </a:solidFill>
              <a:latin typeface="Verdana" pitchFamily="34" charset="0"/>
              <a:ea typeface="Verdana" pitchFamily="34" charset="0"/>
              <a:cs typeface="Verdana" pitchFamily="34" charset="0"/>
            </a:endParaRPr>
          </a:p>
          <a:p>
            <a:endParaRPr lang="es-CL" sz="2400" cap="none" dirty="0">
              <a:solidFill>
                <a:srgbClr val="002060"/>
              </a:solidFill>
              <a:latin typeface="Verdana" pitchFamily="34" charset="0"/>
              <a:ea typeface="Verdana" pitchFamily="34" charset="0"/>
              <a:cs typeface="Verdana" pitchFamily="34" charset="0"/>
            </a:endParaRPr>
          </a:p>
        </p:txBody>
      </p:sp>
      <p:sp>
        <p:nvSpPr>
          <p:cNvPr id="6" name="5 Marcador de pie de página"/>
          <p:cNvSpPr>
            <a:spLocks noGrp="1"/>
          </p:cNvSpPr>
          <p:nvPr>
            <p:ph type="ftr" sz="quarter" idx="11"/>
          </p:nvPr>
        </p:nvSpPr>
        <p:spPr/>
        <p:txBody>
          <a:bodyPr/>
          <a:lstStyle/>
          <a:p>
            <a:r>
              <a:rPr lang="es-CL" smtClean="0"/>
              <a:t>Sebastian Valenzuela A. /El Salvador /Marzo 2013</a:t>
            </a:r>
            <a:endParaRPr lang="es-CL"/>
          </a:p>
        </p:txBody>
      </p:sp>
      <p:sp>
        <p:nvSpPr>
          <p:cNvPr id="7" name="6 Marcador de número de diapositiva"/>
          <p:cNvSpPr>
            <a:spLocks noGrp="1"/>
          </p:cNvSpPr>
          <p:nvPr>
            <p:ph type="sldNum" sz="quarter" idx="12"/>
          </p:nvPr>
        </p:nvSpPr>
        <p:spPr/>
        <p:txBody>
          <a:bodyPr/>
          <a:lstStyle/>
          <a:p>
            <a:fld id="{BC5914DC-34EB-41F9-AB81-2DE8101F1266}" type="slidenum">
              <a:rPr lang="es-CL" smtClean="0"/>
              <a:pPr/>
              <a:t>25</a:t>
            </a:fld>
            <a:endParaRPr lang="es-CL"/>
          </a:p>
        </p:txBody>
      </p:sp>
    </p:spTree>
    <p:extLst>
      <p:ext uri="{BB962C8B-B14F-4D97-AF65-F5344CB8AC3E}">
        <p14:creationId xmlns="" xmlns:p14="http://schemas.microsoft.com/office/powerpoint/2010/main" val="232248957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Título"/>
          <p:cNvSpPr>
            <a:spLocks noGrp="1"/>
          </p:cNvSpPr>
          <p:nvPr>
            <p:ph type="ctrTitle"/>
          </p:nvPr>
        </p:nvSpPr>
        <p:spPr>
          <a:xfrm>
            <a:off x="323528" y="188641"/>
            <a:ext cx="8496944" cy="792088"/>
          </a:xfrm>
        </p:spPr>
        <p:txBody>
          <a:bodyPr/>
          <a:lstStyle/>
          <a:p>
            <a:r>
              <a:rPr lang="es-ES" sz="2000" dirty="0" smtClean="0">
                <a:solidFill>
                  <a:srgbClr val="FF0000"/>
                </a:solidFill>
                <a:latin typeface="Verdana" pitchFamily="34" charset="0"/>
                <a:ea typeface="Verdana" pitchFamily="34" charset="0"/>
                <a:cs typeface="Verdana" pitchFamily="34" charset="0"/>
              </a:rPr>
              <a:t>FINES DE LA pena</a:t>
            </a:r>
            <a:endParaRPr lang="es-CL" sz="2000" dirty="0">
              <a:solidFill>
                <a:srgbClr val="FF0000"/>
              </a:solidFill>
              <a:latin typeface="Verdana" pitchFamily="34" charset="0"/>
              <a:ea typeface="Verdana" pitchFamily="34" charset="0"/>
              <a:cs typeface="Verdana" pitchFamily="34" charset="0"/>
            </a:endParaRPr>
          </a:p>
        </p:txBody>
      </p:sp>
      <p:sp>
        <p:nvSpPr>
          <p:cNvPr id="3" name="2 Subtítulo"/>
          <p:cNvSpPr>
            <a:spLocks noGrp="1"/>
          </p:cNvSpPr>
          <p:nvPr>
            <p:ph type="subTitle" idx="1"/>
          </p:nvPr>
        </p:nvSpPr>
        <p:spPr>
          <a:xfrm>
            <a:off x="0" y="692696"/>
            <a:ext cx="8820472" cy="6165304"/>
          </a:xfrm>
        </p:spPr>
        <p:txBody>
          <a:bodyPr>
            <a:normAutofit fontScale="92500" lnSpcReduction="20000"/>
          </a:bodyPr>
          <a:lstStyle/>
          <a:p>
            <a:pPr marL="342900"/>
            <a:r>
              <a:rPr lang="es-CL" sz="2600" b="1" cap="none" dirty="0" smtClean="0">
                <a:solidFill>
                  <a:srgbClr val="002060"/>
                </a:solidFill>
                <a:latin typeface="Verdana" pitchFamily="34" charset="0"/>
                <a:ea typeface="Verdana" pitchFamily="34" charset="0"/>
                <a:cs typeface="Verdana" pitchFamily="34" charset="0"/>
              </a:rPr>
              <a:t>LA PREVENCIÓN ESPECIAL. VARIANTES</a:t>
            </a:r>
            <a:endParaRPr lang="es-ES" sz="2600" b="1" cap="none" dirty="0" smtClean="0">
              <a:solidFill>
                <a:srgbClr val="002060"/>
              </a:solidFill>
              <a:latin typeface="Verdana" pitchFamily="34" charset="0"/>
              <a:ea typeface="Verdana" pitchFamily="34" charset="0"/>
              <a:cs typeface="Verdana" pitchFamily="34" charset="0"/>
            </a:endParaRPr>
          </a:p>
          <a:p>
            <a:endParaRPr lang="es-ES_tradnl" sz="2400" cap="none" dirty="0" smtClean="0">
              <a:solidFill>
                <a:srgbClr val="002060"/>
              </a:solidFill>
              <a:latin typeface="Verdana" pitchFamily="34" charset="0"/>
              <a:ea typeface="Verdana" pitchFamily="34" charset="0"/>
              <a:cs typeface="Verdana" pitchFamily="34" charset="0"/>
            </a:endParaRPr>
          </a:p>
          <a:p>
            <a:r>
              <a:rPr lang="es-ES_tradnl" sz="2400" cap="none" dirty="0" smtClean="0">
                <a:solidFill>
                  <a:srgbClr val="002060"/>
                </a:solidFill>
                <a:latin typeface="Verdana" pitchFamily="34" charset="0"/>
                <a:ea typeface="Verdana" pitchFamily="34" charset="0"/>
                <a:cs typeface="Verdana" pitchFamily="34" charset="0"/>
              </a:rPr>
              <a:t>a) La</a:t>
            </a:r>
            <a:r>
              <a:rPr lang="es-ES_tradnl" sz="2400" i="1" cap="none" dirty="0" smtClean="0">
                <a:solidFill>
                  <a:srgbClr val="002060"/>
                </a:solidFill>
                <a:latin typeface="Verdana" pitchFamily="34" charset="0"/>
                <a:ea typeface="Verdana" pitchFamily="34" charset="0"/>
                <a:cs typeface="Verdana" pitchFamily="34" charset="0"/>
              </a:rPr>
              <a:t> intimidación individual</a:t>
            </a:r>
            <a:r>
              <a:rPr lang="es-ES_tradnl" sz="2400" cap="none" dirty="0" smtClean="0">
                <a:solidFill>
                  <a:srgbClr val="002060"/>
                </a:solidFill>
                <a:latin typeface="Verdana" pitchFamily="34" charset="0"/>
                <a:ea typeface="Verdana" pitchFamily="34" charset="0"/>
                <a:cs typeface="Verdana" pitchFamily="34" charset="0"/>
              </a:rPr>
              <a:t>.-consiste en la advertencia o llamado de atención efectuado al delincuente a través de la imposición de una pena, para que en el futuro se abstenga de ejecutar otras conductas delictivas. </a:t>
            </a:r>
            <a:endParaRPr lang="es-CL" sz="2400" cap="none" dirty="0" smtClean="0">
              <a:solidFill>
                <a:srgbClr val="002060"/>
              </a:solidFill>
              <a:latin typeface="Verdana" pitchFamily="34" charset="0"/>
              <a:ea typeface="Verdana" pitchFamily="34" charset="0"/>
              <a:cs typeface="Verdana" pitchFamily="34" charset="0"/>
            </a:endParaRPr>
          </a:p>
          <a:p>
            <a:r>
              <a:rPr lang="es-ES_tradnl" sz="2400" cap="none" dirty="0" smtClean="0">
                <a:solidFill>
                  <a:srgbClr val="002060"/>
                </a:solidFill>
                <a:latin typeface="Verdana" pitchFamily="34" charset="0"/>
                <a:ea typeface="Verdana" pitchFamily="34" charset="0"/>
                <a:cs typeface="Verdana" pitchFamily="34" charset="0"/>
              </a:rPr>
              <a:t> </a:t>
            </a:r>
            <a:endParaRPr lang="es-CL" sz="2400" cap="none" dirty="0" smtClean="0">
              <a:solidFill>
                <a:srgbClr val="002060"/>
              </a:solidFill>
              <a:latin typeface="Verdana" pitchFamily="34" charset="0"/>
              <a:ea typeface="Verdana" pitchFamily="34" charset="0"/>
              <a:cs typeface="Verdana" pitchFamily="34" charset="0"/>
            </a:endParaRPr>
          </a:p>
          <a:p>
            <a:r>
              <a:rPr lang="es-ES_tradnl" sz="2400" cap="none" dirty="0" smtClean="0">
                <a:solidFill>
                  <a:srgbClr val="002060"/>
                </a:solidFill>
                <a:latin typeface="Verdana" pitchFamily="34" charset="0"/>
                <a:ea typeface="Verdana" pitchFamily="34" charset="0"/>
                <a:cs typeface="Verdana" pitchFamily="34" charset="0"/>
              </a:rPr>
              <a:t>b) La </a:t>
            </a:r>
            <a:r>
              <a:rPr lang="es-ES_tradnl" sz="2400" i="1" cap="none" dirty="0" smtClean="0">
                <a:solidFill>
                  <a:srgbClr val="002060"/>
                </a:solidFill>
                <a:latin typeface="Verdana" pitchFamily="34" charset="0"/>
                <a:ea typeface="Verdana" pitchFamily="34" charset="0"/>
                <a:cs typeface="Verdana" pitchFamily="34" charset="0"/>
              </a:rPr>
              <a:t>corrección o readaptación social.-</a:t>
            </a:r>
            <a:r>
              <a:rPr lang="es-ES_tradnl" sz="2400" cap="none" dirty="0" smtClean="0">
                <a:solidFill>
                  <a:srgbClr val="002060"/>
                </a:solidFill>
                <a:latin typeface="Verdana" pitchFamily="34" charset="0"/>
                <a:ea typeface="Verdana" pitchFamily="34" charset="0"/>
                <a:cs typeface="Verdana" pitchFamily="34" charset="0"/>
              </a:rPr>
              <a:t>se consigue mediante un tratamiento individual, orientado a obtener de parte de aquél una actitud de respecto por los valores y las normas vigentes en la comunidad a que pertenece.</a:t>
            </a:r>
            <a:endParaRPr lang="es-CL" sz="2400" cap="none" dirty="0" smtClean="0">
              <a:solidFill>
                <a:srgbClr val="002060"/>
              </a:solidFill>
              <a:latin typeface="Verdana" pitchFamily="34" charset="0"/>
              <a:ea typeface="Verdana" pitchFamily="34" charset="0"/>
              <a:cs typeface="Verdana" pitchFamily="34" charset="0"/>
            </a:endParaRPr>
          </a:p>
          <a:p>
            <a:r>
              <a:rPr lang="es-ES_tradnl" sz="2400" cap="none" dirty="0" smtClean="0">
                <a:solidFill>
                  <a:srgbClr val="002060"/>
                </a:solidFill>
                <a:latin typeface="Verdana" pitchFamily="34" charset="0"/>
                <a:ea typeface="Verdana" pitchFamily="34" charset="0"/>
                <a:cs typeface="Verdana" pitchFamily="34" charset="0"/>
              </a:rPr>
              <a:t> </a:t>
            </a:r>
            <a:endParaRPr lang="es-CL" sz="2400" cap="none" dirty="0" smtClean="0">
              <a:solidFill>
                <a:srgbClr val="002060"/>
              </a:solidFill>
              <a:latin typeface="Verdana" pitchFamily="34" charset="0"/>
              <a:ea typeface="Verdana" pitchFamily="34" charset="0"/>
              <a:cs typeface="Verdana" pitchFamily="34" charset="0"/>
            </a:endParaRPr>
          </a:p>
          <a:p>
            <a:r>
              <a:rPr lang="es-ES_tradnl" sz="2400" cap="none" dirty="0" smtClean="0">
                <a:solidFill>
                  <a:srgbClr val="002060"/>
                </a:solidFill>
                <a:latin typeface="Verdana" pitchFamily="34" charset="0"/>
                <a:ea typeface="Verdana" pitchFamily="34" charset="0"/>
                <a:cs typeface="Verdana" pitchFamily="34" charset="0"/>
              </a:rPr>
              <a:t>c) El </a:t>
            </a:r>
            <a:r>
              <a:rPr lang="es-ES_tradnl" sz="2400" i="1" cap="none" dirty="0" smtClean="0">
                <a:solidFill>
                  <a:srgbClr val="002060"/>
                </a:solidFill>
                <a:latin typeface="Verdana" pitchFamily="34" charset="0"/>
                <a:ea typeface="Verdana" pitchFamily="34" charset="0"/>
                <a:cs typeface="Verdana" pitchFamily="34" charset="0"/>
              </a:rPr>
              <a:t>aseguramiento o </a:t>
            </a:r>
            <a:r>
              <a:rPr lang="es-ES_tradnl" sz="2400" i="1" cap="none" dirty="0" err="1" smtClean="0">
                <a:solidFill>
                  <a:srgbClr val="002060"/>
                </a:solidFill>
                <a:latin typeface="Verdana" pitchFamily="34" charset="0"/>
                <a:ea typeface="Verdana" pitchFamily="34" charset="0"/>
                <a:cs typeface="Verdana" pitchFamily="34" charset="0"/>
              </a:rPr>
              <a:t>inocuización</a:t>
            </a:r>
            <a:r>
              <a:rPr lang="es-ES_tradnl" sz="2400" cap="none" dirty="0" smtClean="0">
                <a:solidFill>
                  <a:srgbClr val="002060"/>
                </a:solidFill>
                <a:latin typeface="Verdana" pitchFamily="34" charset="0"/>
                <a:ea typeface="Verdana" pitchFamily="34" charset="0"/>
                <a:cs typeface="Verdana" pitchFamily="34" charset="0"/>
              </a:rPr>
              <a:t>.- consiste en su separación temporal o definitiva del medio en que se desenvuelve, para evitar que exprese su peligrosidad en sus relaciones sociales.</a:t>
            </a:r>
            <a:endParaRPr lang="es-CL" sz="2400" cap="none" dirty="0" smtClean="0">
              <a:solidFill>
                <a:srgbClr val="002060"/>
              </a:solidFill>
              <a:latin typeface="Verdana" pitchFamily="34" charset="0"/>
              <a:ea typeface="Verdana" pitchFamily="34" charset="0"/>
              <a:cs typeface="Verdana" pitchFamily="34" charset="0"/>
            </a:endParaRPr>
          </a:p>
          <a:p>
            <a:endParaRPr lang="es-ES" sz="2400" cap="none" dirty="0" smtClean="0">
              <a:solidFill>
                <a:srgbClr val="002060"/>
              </a:solidFill>
              <a:latin typeface="Verdana" pitchFamily="34" charset="0"/>
              <a:ea typeface="Verdana" pitchFamily="34" charset="0"/>
              <a:cs typeface="Verdana" pitchFamily="34" charset="0"/>
            </a:endParaRPr>
          </a:p>
          <a:p>
            <a:endParaRPr lang="es-CL" sz="2400" cap="none" dirty="0">
              <a:solidFill>
                <a:srgbClr val="002060"/>
              </a:solidFill>
              <a:latin typeface="Verdana" pitchFamily="34" charset="0"/>
              <a:ea typeface="Verdana" pitchFamily="34" charset="0"/>
              <a:cs typeface="Verdana" pitchFamily="34" charset="0"/>
            </a:endParaRPr>
          </a:p>
        </p:txBody>
      </p:sp>
      <p:sp>
        <p:nvSpPr>
          <p:cNvPr id="6" name="5 Marcador de pie de página"/>
          <p:cNvSpPr>
            <a:spLocks noGrp="1"/>
          </p:cNvSpPr>
          <p:nvPr>
            <p:ph type="ftr" sz="quarter" idx="11"/>
          </p:nvPr>
        </p:nvSpPr>
        <p:spPr/>
        <p:txBody>
          <a:bodyPr/>
          <a:lstStyle/>
          <a:p>
            <a:r>
              <a:rPr lang="es-CL" smtClean="0"/>
              <a:t>Sebastian Valenzuela A. /El Salvador /Marzo 2013</a:t>
            </a:r>
            <a:endParaRPr lang="es-CL"/>
          </a:p>
        </p:txBody>
      </p:sp>
      <p:sp>
        <p:nvSpPr>
          <p:cNvPr id="7" name="6 Marcador de número de diapositiva"/>
          <p:cNvSpPr>
            <a:spLocks noGrp="1"/>
          </p:cNvSpPr>
          <p:nvPr>
            <p:ph type="sldNum" sz="quarter" idx="12"/>
          </p:nvPr>
        </p:nvSpPr>
        <p:spPr/>
        <p:txBody>
          <a:bodyPr/>
          <a:lstStyle/>
          <a:p>
            <a:fld id="{BC5914DC-34EB-41F9-AB81-2DE8101F1266}" type="slidenum">
              <a:rPr lang="es-CL" smtClean="0"/>
              <a:pPr/>
              <a:t>26</a:t>
            </a:fld>
            <a:endParaRPr lang="es-CL"/>
          </a:p>
        </p:txBody>
      </p:sp>
    </p:spTree>
    <p:extLst>
      <p:ext uri="{BB962C8B-B14F-4D97-AF65-F5344CB8AC3E}">
        <p14:creationId xmlns="" xmlns:p14="http://schemas.microsoft.com/office/powerpoint/2010/main" val="232248957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Título"/>
          <p:cNvSpPr>
            <a:spLocks noGrp="1"/>
          </p:cNvSpPr>
          <p:nvPr>
            <p:ph type="ctrTitle"/>
          </p:nvPr>
        </p:nvSpPr>
        <p:spPr>
          <a:xfrm>
            <a:off x="323528" y="188641"/>
            <a:ext cx="8496944" cy="792088"/>
          </a:xfrm>
        </p:spPr>
        <p:txBody>
          <a:bodyPr/>
          <a:lstStyle/>
          <a:p>
            <a:r>
              <a:rPr lang="es-ES" sz="2000" dirty="0" smtClean="0">
                <a:solidFill>
                  <a:srgbClr val="FF0000"/>
                </a:solidFill>
                <a:latin typeface="Verdana" pitchFamily="34" charset="0"/>
                <a:ea typeface="Verdana" pitchFamily="34" charset="0"/>
                <a:cs typeface="Verdana" pitchFamily="34" charset="0"/>
              </a:rPr>
              <a:t>FINES DE LA pena</a:t>
            </a:r>
            <a:endParaRPr lang="es-CL" sz="2000" dirty="0">
              <a:solidFill>
                <a:srgbClr val="FF0000"/>
              </a:solidFill>
              <a:latin typeface="Verdana" pitchFamily="34" charset="0"/>
              <a:ea typeface="Verdana" pitchFamily="34" charset="0"/>
              <a:cs typeface="Verdana" pitchFamily="34" charset="0"/>
            </a:endParaRPr>
          </a:p>
        </p:txBody>
      </p:sp>
      <p:sp>
        <p:nvSpPr>
          <p:cNvPr id="3" name="2 Subtítulo"/>
          <p:cNvSpPr>
            <a:spLocks noGrp="1"/>
          </p:cNvSpPr>
          <p:nvPr>
            <p:ph type="subTitle" idx="1"/>
          </p:nvPr>
        </p:nvSpPr>
        <p:spPr>
          <a:xfrm>
            <a:off x="0" y="1268760"/>
            <a:ext cx="8820472" cy="5256584"/>
          </a:xfrm>
        </p:spPr>
        <p:txBody>
          <a:bodyPr>
            <a:normAutofit/>
          </a:bodyPr>
          <a:lstStyle/>
          <a:p>
            <a:pPr marL="342900"/>
            <a:r>
              <a:rPr lang="es-ES" sz="2600" b="1" cap="none" dirty="0" smtClean="0">
                <a:solidFill>
                  <a:srgbClr val="002060"/>
                </a:solidFill>
                <a:latin typeface="Verdana" pitchFamily="34" charset="0"/>
                <a:ea typeface="Verdana" pitchFamily="34" charset="0"/>
                <a:cs typeface="Verdana" pitchFamily="34" charset="0"/>
              </a:rPr>
              <a:t>CRITERIO </a:t>
            </a:r>
            <a:r>
              <a:rPr lang="es-CL" sz="2600" b="1" cap="none" dirty="0" smtClean="0">
                <a:solidFill>
                  <a:srgbClr val="002060"/>
                </a:solidFill>
                <a:latin typeface="Verdana" pitchFamily="34" charset="0"/>
                <a:ea typeface="Verdana" pitchFamily="34" charset="0"/>
                <a:cs typeface="Verdana" pitchFamily="34" charset="0"/>
              </a:rPr>
              <a:t>DE LA PREVENCIÓN ESPECIAL</a:t>
            </a:r>
            <a:endParaRPr lang="es-ES" sz="2600" b="1" cap="none" dirty="0" smtClean="0">
              <a:solidFill>
                <a:srgbClr val="002060"/>
              </a:solidFill>
              <a:latin typeface="Verdana" pitchFamily="34" charset="0"/>
              <a:ea typeface="Verdana" pitchFamily="34" charset="0"/>
              <a:cs typeface="Verdana" pitchFamily="34" charset="0"/>
            </a:endParaRPr>
          </a:p>
          <a:p>
            <a:r>
              <a:rPr lang="es-ES_tradnl" sz="2400" cap="none" dirty="0" smtClean="0">
                <a:solidFill>
                  <a:srgbClr val="002060"/>
                </a:solidFill>
                <a:latin typeface="Verdana" pitchFamily="34" charset="0"/>
                <a:ea typeface="Verdana" pitchFamily="34" charset="0"/>
                <a:cs typeface="Verdana" pitchFamily="34" charset="0"/>
              </a:rPr>
              <a:t>Ha logrado una extraordinaria difusión y aceptación por parte de la doctrina contemporánea, la idea de </a:t>
            </a:r>
            <a:r>
              <a:rPr lang="es-ES_tradnl" sz="2400" i="1" cap="none" dirty="0" smtClean="0">
                <a:solidFill>
                  <a:srgbClr val="002060"/>
                </a:solidFill>
                <a:latin typeface="Verdana" pitchFamily="34" charset="0"/>
                <a:ea typeface="Verdana" pitchFamily="34" charset="0"/>
                <a:cs typeface="Verdana" pitchFamily="34" charset="0"/>
              </a:rPr>
              <a:t>resocialización</a:t>
            </a:r>
            <a:r>
              <a:rPr lang="es-ES_tradnl" sz="2400" cap="none" dirty="0" smtClean="0">
                <a:solidFill>
                  <a:srgbClr val="002060"/>
                </a:solidFill>
                <a:latin typeface="Verdana" pitchFamily="34" charset="0"/>
                <a:ea typeface="Verdana" pitchFamily="34" charset="0"/>
                <a:cs typeface="Verdana" pitchFamily="34" charset="0"/>
              </a:rPr>
              <a:t>, hasta el punto que para algunos llegó a constituirse en el fundamento de toda la función penal, al margen de cualquier contenido retributivo o preventivo general. </a:t>
            </a:r>
          </a:p>
          <a:p>
            <a:r>
              <a:rPr lang="es-ES_tradnl" sz="2400" cap="none" dirty="0" smtClean="0">
                <a:solidFill>
                  <a:srgbClr val="002060"/>
                </a:solidFill>
                <a:latin typeface="Verdana" pitchFamily="34" charset="0"/>
                <a:ea typeface="Verdana" pitchFamily="34" charset="0"/>
                <a:cs typeface="Verdana" pitchFamily="34" charset="0"/>
              </a:rPr>
              <a:t>Muchos penalistas, asimismo, han hecho suyo el pensamiento resocializador, aunque proyectado exclusivamente en el plano de la ejecución de la pena, como criterio orientador de la misma.</a:t>
            </a:r>
            <a:endParaRPr lang="es-CL" sz="2400" dirty="0" smtClean="0"/>
          </a:p>
          <a:p>
            <a:endParaRPr lang="es-ES" sz="2400" cap="none" dirty="0" smtClean="0">
              <a:solidFill>
                <a:srgbClr val="002060"/>
              </a:solidFill>
              <a:latin typeface="Verdana" pitchFamily="34" charset="0"/>
              <a:ea typeface="Verdana" pitchFamily="34" charset="0"/>
              <a:cs typeface="Verdana" pitchFamily="34" charset="0"/>
            </a:endParaRPr>
          </a:p>
          <a:p>
            <a:endParaRPr lang="es-CL" sz="2400" cap="none" dirty="0">
              <a:solidFill>
                <a:srgbClr val="002060"/>
              </a:solidFill>
              <a:latin typeface="Verdana" pitchFamily="34" charset="0"/>
              <a:ea typeface="Verdana" pitchFamily="34" charset="0"/>
              <a:cs typeface="Verdana" pitchFamily="34" charset="0"/>
            </a:endParaRPr>
          </a:p>
        </p:txBody>
      </p:sp>
      <p:sp>
        <p:nvSpPr>
          <p:cNvPr id="6" name="5 Marcador de pie de página"/>
          <p:cNvSpPr>
            <a:spLocks noGrp="1"/>
          </p:cNvSpPr>
          <p:nvPr>
            <p:ph type="ftr" sz="quarter" idx="11"/>
          </p:nvPr>
        </p:nvSpPr>
        <p:spPr/>
        <p:txBody>
          <a:bodyPr/>
          <a:lstStyle/>
          <a:p>
            <a:r>
              <a:rPr lang="es-CL" smtClean="0"/>
              <a:t>Sebastian Valenzuela A. /El Salvador /Marzo 2013</a:t>
            </a:r>
            <a:endParaRPr lang="es-CL"/>
          </a:p>
        </p:txBody>
      </p:sp>
      <p:sp>
        <p:nvSpPr>
          <p:cNvPr id="7" name="6 Marcador de número de diapositiva"/>
          <p:cNvSpPr>
            <a:spLocks noGrp="1"/>
          </p:cNvSpPr>
          <p:nvPr>
            <p:ph type="sldNum" sz="quarter" idx="12"/>
          </p:nvPr>
        </p:nvSpPr>
        <p:spPr/>
        <p:txBody>
          <a:bodyPr/>
          <a:lstStyle/>
          <a:p>
            <a:fld id="{BC5914DC-34EB-41F9-AB81-2DE8101F1266}" type="slidenum">
              <a:rPr lang="es-CL" smtClean="0"/>
              <a:pPr/>
              <a:t>27</a:t>
            </a:fld>
            <a:endParaRPr lang="es-CL"/>
          </a:p>
        </p:txBody>
      </p:sp>
    </p:spTree>
    <p:extLst>
      <p:ext uri="{BB962C8B-B14F-4D97-AF65-F5344CB8AC3E}">
        <p14:creationId xmlns="" xmlns:p14="http://schemas.microsoft.com/office/powerpoint/2010/main" val="232248957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Título"/>
          <p:cNvSpPr>
            <a:spLocks noGrp="1"/>
          </p:cNvSpPr>
          <p:nvPr>
            <p:ph type="ctrTitle"/>
          </p:nvPr>
        </p:nvSpPr>
        <p:spPr>
          <a:xfrm>
            <a:off x="323528" y="188641"/>
            <a:ext cx="8496944" cy="792088"/>
          </a:xfrm>
        </p:spPr>
        <p:txBody>
          <a:bodyPr/>
          <a:lstStyle/>
          <a:p>
            <a:r>
              <a:rPr lang="es-ES" sz="2000" dirty="0" smtClean="0">
                <a:solidFill>
                  <a:srgbClr val="FF0000"/>
                </a:solidFill>
                <a:latin typeface="Verdana" pitchFamily="34" charset="0"/>
                <a:ea typeface="Verdana" pitchFamily="34" charset="0"/>
                <a:cs typeface="Verdana" pitchFamily="34" charset="0"/>
              </a:rPr>
              <a:t>FINES DE LA pena</a:t>
            </a:r>
            <a:endParaRPr lang="es-CL" sz="2000" dirty="0">
              <a:solidFill>
                <a:srgbClr val="FF0000"/>
              </a:solidFill>
              <a:latin typeface="Verdana" pitchFamily="34" charset="0"/>
              <a:ea typeface="Verdana" pitchFamily="34" charset="0"/>
              <a:cs typeface="Verdana" pitchFamily="34" charset="0"/>
            </a:endParaRPr>
          </a:p>
        </p:txBody>
      </p:sp>
      <p:sp>
        <p:nvSpPr>
          <p:cNvPr id="3" name="2 Subtítulo"/>
          <p:cNvSpPr>
            <a:spLocks noGrp="1"/>
          </p:cNvSpPr>
          <p:nvPr>
            <p:ph type="subTitle" idx="1"/>
          </p:nvPr>
        </p:nvSpPr>
        <p:spPr>
          <a:xfrm>
            <a:off x="107504" y="1268760"/>
            <a:ext cx="8712968" cy="5256584"/>
          </a:xfrm>
        </p:spPr>
        <p:txBody>
          <a:bodyPr>
            <a:normAutofit/>
          </a:bodyPr>
          <a:lstStyle/>
          <a:p>
            <a:pPr marL="342900"/>
            <a:r>
              <a:rPr lang="es-ES" sz="2600" b="1" cap="none" dirty="0" smtClean="0">
                <a:solidFill>
                  <a:srgbClr val="002060"/>
                </a:solidFill>
                <a:latin typeface="Verdana" pitchFamily="34" charset="0"/>
                <a:ea typeface="Verdana" pitchFamily="34" charset="0"/>
                <a:cs typeface="Verdana" pitchFamily="34" charset="0"/>
              </a:rPr>
              <a:t>CRITERIO </a:t>
            </a:r>
            <a:r>
              <a:rPr lang="es-CL" sz="2600" b="1" cap="none" dirty="0" smtClean="0">
                <a:solidFill>
                  <a:srgbClr val="002060"/>
                </a:solidFill>
                <a:latin typeface="Verdana" pitchFamily="34" charset="0"/>
                <a:ea typeface="Verdana" pitchFamily="34" charset="0"/>
                <a:cs typeface="Verdana" pitchFamily="34" charset="0"/>
              </a:rPr>
              <a:t>DE LA PREVENCIÓN ESPECIAL</a:t>
            </a:r>
            <a:endParaRPr lang="es-ES" sz="2600" b="1" cap="none" dirty="0" smtClean="0">
              <a:solidFill>
                <a:srgbClr val="002060"/>
              </a:solidFill>
              <a:latin typeface="Verdana" pitchFamily="34" charset="0"/>
              <a:ea typeface="Verdana" pitchFamily="34" charset="0"/>
              <a:cs typeface="Verdana" pitchFamily="34" charset="0"/>
            </a:endParaRPr>
          </a:p>
          <a:p>
            <a:r>
              <a:rPr lang="es-ES_tradnl" sz="2400" cap="none" dirty="0" smtClean="0">
                <a:solidFill>
                  <a:srgbClr val="002060"/>
                </a:solidFill>
                <a:latin typeface="Verdana" pitchFamily="34" charset="0"/>
                <a:ea typeface="Verdana" pitchFamily="34" charset="0"/>
                <a:cs typeface="Verdana" pitchFamily="34" charset="0"/>
              </a:rPr>
              <a:t>Si bien el criterio de la prevención especial es humanista, pues denota un interés especial por el delincuente, muchos autores plantean que sus postulados son incompatibles con el respeto que merece la persona en su dignidad. </a:t>
            </a:r>
          </a:p>
          <a:p>
            <a:r>
              <a:rPr lang="es-ES_tradnl" sz="2400" cap="none" dirty="0" smtClean="0">
                <a:solidFill>
                  <a:srgbClr val="002060"/>
                </a:solidFill>
                <a:latin typeface="Verdana" pitchFamily="34" charset="0"/>
                <a:ea typeface="Verdana" pitchFamily="34" charset="0"/>
                <a:cs typeface="Verdana" pitchFamily="34" charset="0"/>
              </a:rPr>
              <a:t>En efecto, respecto de todos los mecanismos que propone, se plantea que conllevan la utilización del individuo como instrumento para la obtención de objetivos político-criminales, o para imponerle que modifique su forma de comportarse en sus relaciones sociales.  </a:t>
            </a:r>
            <a:endParaRPr lang="es-CL" sz="2400" cap="none" dirty="0" smtClean="0">
              <a:solidFill>
                <a:srgbClr val="002060"/>
              </a:solidFill>
              <a:latin typeface="Verdana" pitchFamily="34" charset="0"/>
              <a:ea typeface="Verdana" pitchFamily="34" charset="0"/>
              <a:cs typeface="Verdana" pitchFamily="34" charset="0"/>
            </a:endParaRPr>
          </a:p>
          <a:p>
            <a:endParaRPr lang="es-ES" sz="2400" cap="none" dirty="0" smtClean="0">
              <a:solidFill>
                <a:srgbClr val="002060"/>
              </a:solidFill>
              <a:latin typeface="Verdana" pitchFamily="34" charset="0"/>
              <a:ea typeface="Verdana" pitchFamily="34" charset="0"/>
              <a:cs typeface="Verdana" pitchFamily="34" charset="0"/>
            </a:endParaRPr>
          </a:p>
          <a:p>
            <a:endParaRPr lang="es-CL" sz="2400" cap="none" dirty="0">
              <a:solidFill>
                <a:srgbClr val="002060"/>
              </a:solidFill>
              <a:latin typeface="Verdana" pitchFamily="34" charset="0"/>
              <a:ea typeface="Verdana" pitchFamily="34" charset="0"/>
              <a:cs typeface="Verdana" pitchFamily="34" charset="0"/>
            </a:endParaRPr>
          </a:p>
        </p:txBody>
      </p:sp>
      <p:sp>
        <p:nvSpPr>
          <p:cNvPr id="6" name="5 Marcador de pie de página"/>
          <p:cNvSpPr>
            <a:spLocks noGrp="1"/>
          </p:cNvSpPr>
          <p:nvPr>
            <p:ph type="ftr" sz="quarter" idx="11"/>
          </p:nvPr>
        </p:nvSpPr>
        <p:spPr/>
        <p:txBody>
          <a:bodyPr/>
          <a:lstStyle/>
          <a:p>
            <a:r>
              <a:rPr lang="es-CL" smtClean="0"/>
              <a:t>Sebastian Valenzuela A. /El Salvador /Marzo 2013</a:t>
            </a:r>
            <a:endParaRPr lang="es-CL"/>
          </a:p>
        </p:txBody>
      </p:sp>
      <p:sp>
        <p:nvSpPr>
          <p:cNvPr id="7" name="6 Marcador de número de diapositiva"/>
          <p:cNvSpPr>
            <a:spLocks noGrp="1"/>
          </p:cNvSpPr>
          <p:nvPr>
            <p:ph type="sldNum" sz="quarter" idx="12"/>
          </p:nvPr>
        </p:nvSpPr>
        <p:spPr/>
        <p:txBody>
          <a:bodyPr/>
          <a:lstStyle/>
          <a:p>
            <a:fld id="{BC5914DC-34EB-41F9-AB81-2DE8101F1266}" type="slidenum">
              <a:rPr lang="es-CL" smtClean="0"/>
              <a:pPr/>
              <a:t>28</a:t>
            </a:fld>
            <a:endParaRPr lang="es-CL"/>
          </a:p>
        </p:txBody>
      </p:sp>
    </p:spTree>
    <p:extLst>
      <p:ext uri="{BB962C8B-B14F-4D97-AF65-F5344CB8AC3E}">
        <p14:creationId xmlns="" xmlns:p14="http://schemas.microsoft.com/office/powerpoint/2010/main" val="232248957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Título"/>
          <p:cNvSpPr>
            <a:spLocks noGrp="1"/>
          </p:cNvSpPr>
          <p:nvPr>
            <p:ph type="ctrTitle"/>
          </p:nvPr>
        </p:nvSpPr>
        <p:spPr>
          <a:xfrm>
            <a:off x="323528" y="188641"/>
            <a:ext cx="8496944" cy="792088"/>
          </a:xfrm>
        </p:spPr>
        <p:txBody>
          <a:bodyPr/>
          <a:lstStyle/>
          <a:p>
            <a:r>
              <a:rPr lang="es-ES" sz="2000" dirty="0" smtClean="0">
                <a:solidFill>
                  <a:srgbClr val="FF0000"/>
                </a:solidFill>
                <a:latin typeface="Verdana" pitchFamily="34" charset="0"/>
                <a:ea typeface="Verdana" pitchFamily="34" charset="0"/>
                <a:cs typeface="Verdana" pitchFamily="34" charset="0"/>
              </a:rPr>
              <a:t>FINES DE LA pena</a:t>
            </a:r>
            <a:endParaRPr lang="es-CL" sz="2000" dirty="0">
              <a:solidFill>
                <a:srgbClr val="FF0000"/>
              </a:solidFill>
              <a:latin typeface="Verdana" pitchFamily="34" charset="0"/>
              <a:ea typeface="Verdana" pitchFamily="34" charset="0"/>
              <a:cs typeface="Verdana" pitchFamily="34" charset="0"/>
            </a:endParaRPr>
          </a:p>
        </p:txBody>
      </p:sp>
      <p:sp>
        <p:nvSpPr>
          <p:cNvPr id="3" name="2 Subtítulo"/>
          <p:cNvSpPr>
            <a:spLocks noGrp="1"/>
          </p:cNvSpPr>
          <p:nvPr>
            <p:ph type="subTitle" idx="1"/>
          </p:nvPr>
        </p:nvSpPr>
        <p:spPr>
          <a:xfrm>
            <a:off x="0" y="692696"/>
            <a:ext cx="8820472" cy="5832648"/>
          </a:xfrm>
        </p:spPr>
        <p:txBody>
          <a:bodyPr>
            <a:normAutofit fontScale="92500" lnSpcReduction="10000"/>
          </a:bodyPr>
          <a:lstStyle/>
          <a:p>
            <a:pPr marL="342900"/>
            <a:r>
              <a:rPr lang="es-ES" sz="2600" b="1" cap="none" dirty="0" smtClean="0">
                <a:solidFill>
                  <a:srgbClr val="002060"/>
                </a:solidFill>
                <a:latin typeface="Verdana" pitchFamily="34" charset="0"/>
                <a:ea typeface="Verdana" pitchFamily="34" charset="0"/>
                <a:cs typeface="Verdana" pitchFamily="34" charset="0"/>
              </a:rPr>
              <a:t>CRITERIO </a:t>
            </a:r>
            <a:r>
              <a:rPr lang="es-CL" sz="2600" b="1" cap="none" dirty="0" smtClean="0">
                <a:solidFill>
                  <a:srgbClr val="002060"/>
                </a:solidFill>
                <a:latin typeface="Verdana" pitchFamily="34" charset="0"/>
                <a:ea typeface="Verdana" pitchFamily="34" charset="0"/>
                <a:cs typeface="Verdana" pitchFamily="34" charset="0"/>
              </a:rPr>
              <a:t>DE LA PREVENCIÓN ESPECIAL</a:t>
            </a:r>
            <a:endParaRPr lang="es-ES" sz="2600" b="1" cap="none" dirty="0" smtClean="0">
              <a:solidFill>
                <a:srgbClr val="002060"/>
              </a:solidFill>
              <a:latin typeface="Verdana" pitchFamily="34" charset="0"/>
              <a:ea typeface="Verdana" pitchFamily="34" charset="0"/>
              <a:cs typeface="Verdana" pitchFamily="34" charset="0"/>
            </a:endParaRPr>
          </a:p>
          <a:p>
            <a:r>
              <a:rPr lang="es-ES_tradnl" sz="2400" cap="none" dirty="0" smtClean="0">
                <a:solidFill>
                  <a:srgbClr val="002060"/>
                </a:solidFill>
                <a:latin typeface="Verdana" pitchFamily="34" charset="0"/>
                <a:ea typeface="Verdana" pitchFamily="34" charset="0"/>
                <a:cs typeface="Verdana" pitchFamily="34" charset="0"/>
              </a:rPr>
              <a:t>Respecto de la resocialización, se critica que no es conforme al concepto de dignidad personal el que un hombre sea obligado a enfrentar un tratamiento destinado a hacerle cambiar su modo de vida, y aun su propia escala de valores, conforme a quienes detentan el poder en un momento histórico determinado.</a:t>
            </a:r>
          </a:p>
          <a:p>
            <a:r>
              <a:rPr lang="es-ES_tradnl" sz="2400" cap="none" dirty="0" smtClean="0">
                <a:solidFill>
                  <a:srgbClr val="002060"/>
                </a:solidFill>
                <a:latin typeface="Verdana" pitchFamily="34" charset="0"/>
                <a:ea typeface="Verdana" pitchFamily="34" charset="0"/>
                <a:cs typeface="Verdana" pitchFamily="34" charset="0"/>
              </a:rPr>
              <a:t>Asimismo, se critica que exige un modelo o punto de referencia al que ha de aproximarse el individuo, siendo que en una sociedad pluralista no existe un tal modelo definido y unitario. De ahí que se sostenga que el criterio de la resocialización en cuanto lleva implícita la idea de sometimiento, puede conducir a una peligrosa manipulación de la conciencia individual, de lo cual se sigue que es muy difícil llevar a cabo un programa resocializador sin lesionar los fundamentos de una sociedad pluralista y democrática. </a:t>
            </a:r>
            <a:endParaRPr lang="es-CL" sz="2400" cap="none" dirty="0" smtClean="0">
              <a:solidFill>
                <a:srgbClr val="002060"/>
              </a:solidFill>
              <a:latin typeface="Verdana" pitchFamily="34" charset="0"/>
              <a:ea typeface="Verdana" pitchFamily="34" charset="0"/>
              <a:cs typeface="Verdana" pitchFamily="34" charset="0"/>
            </a:endParaRPr>
          </a:p>
          <a:p>
            <a:endParaRPr lang="es-ES" sz="2400" cap="none" dirty="0" smtClean="0">
              <a:solidFill>
                <a:srgbClr val="002060"/>
              </a:solidFill>
              <a:latin typeface="Verdana" pitchFamily="34" charset="0"/>
              <a:ea typeface="Verdana" pitchFamily="34" charset="0"/>
              <a:cs typeface="Verdana" pitchFamily="34" charset="0"/>
            </a:endParaRPr>
          </a:p>
          <a:p>
            <a:endParaRPr lang="es-CL" sz="2400" cap="none" dirty="0">
              <a:solidFill>
                <a:srgbClr val="002060"/>
              </a:solidFill>
              <a:latin typeface="Verdana" pitchFamily="34" charset="0"/>
              <a:ea typeface="Verdana" pitchFamily="34" charset="0"/>
              <a:cs typeface="Verdana" pitchFamily="34" charset="0"/>
            </a:endParaRPr>
          </a:p>
        </p:txBody>
      </p:sp>
      <p:sp>
        <p:nvSpPr>
          <p:cNvPr id="6" name="5 Marcador de pie de página"/>
          <p:cNvSpPr>
            <a:spLocks noGrp="1"/>
          </p:cNvSpPr>
          <p:nvPr>
            <p:ph type="ftr" sz="quarter" idx="11"/>
          </p:nvPr>
        </p:nvSpPr>
        <p:spPr/>
        <p:txBody>
          <a:bodyPr/>
          <a:lstStyle/>
          <a:p>
            <a:r>
              <a:rPr lang="es-CL" smtClean="0"/>
              <a:t>Sebastian Valenzuela A. /El Salvador /Marzo 2013</a:t>
            </a:r>
            <a:endParaRPr lang="es-CL"/>
          </a:p>
        </p:txBody>
      </p:sp>
      <p:sp>
        <p:nvSpPr>
          <p:cNvPr id="7" name="6 Marcador de número de diapositiva"/>
          <p:cNvSpPr>
            <a:spLocks noGrp="1"/>
          </p:cNvSpPr>
          <p:nvPr>
            <p:ph type="sldNum" sz="quarter" idx="12"/>
          </p:nvPr>
        </p:nvSpPr>
        <p:spPr/>
        <p:txBody>
          <a:bodyPr/>
          <a:lstStyle/>
          <a:p>
            <a:fld id="{BC5914DC-34EB-41F9-AB81-2DE8101F1266}" type="slidenum">
              <a:rPr lang="es-CL" smtClean="0"/>
              <a:pPr/>
              <a:t>29</a:t>
            </a:fld>
            <a:endParaRPr lang="es-CL"/>
          </a:p>
        </p:txBody>
      </p:sp>
    </p:spTree>
    <p:extLst>
      <p:ext uri="{BB962C8B-B14F-4D97-AF65-F5344CB8AC3E}">
        <p14:creationId xmlns="" xmlns:p14="http://schemas.microsoft.com/office/powerpoint/2010/main" val="232248957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Título"/>
          <p:cNvSpPr>
            <a:spLocks noGrp="1"/>
          </p:cNvSpPr>
          <p:nvPr>
            <p:ph type="ctrTitle"/>
          </p:nvPr>
        </p:nvSpPr>
        <p:spPr>
          <a:xfrm>
            <a:off x="323528" y="188641"/>
            <a:ext cx="8496944" cy="792088"/>
          </a:xfrm>
        </p:spPr>
        <p:txBody>
          <a:bodyPr/>
          <a:lstStyle/>
          <a:p>
            <a:r>
              <a:rPr lang="es-ES" sz="2000" dirty="0" smtClean="0">
                <a:solidFill>
                  <a:srgbClr val="FF0000"/>
                </a:solidFill>
                <a:latin typeface="Verdana" pitchFamily="34" charset="0"/>
                <a:ea typeface="Verdana" pitchFamily="34" charset="0"/>
                <a:cs typeface="Verdana" pitchFamily="34" charset="0"/>
              </a:rPr>
              <a:t>Funciones del derecho penal </a:t>
            </a:r>
            <a:endParaRPr lang="es-CL" sz="2000" dirty="0">
              <a:solidFill>
                <a:srgbClr val="FF0000"/>
              </a:solidFill>
              <a:latin typeface="Verdana" pitchFamily="34" charset="0"/>
              <a:ea typeface="Verdana" pitchFamily="34" charset="0"/>
              <a:cs typeface="Verdana" pitchFamily="34" charset="0"/>
            </a:endParaRPr>
          </a:p>
        </p:txBody>
      </p:sp>
      <p:graphicFrame>
        <p:nvGraphicFramePr>
          <p:cNvPr id="7" name="6 Diagrama"/>
          <p:cNvGraphicFramePr/>
          <p:nvPr>
            <p:extLst>
              <p:ext uri="{D42A27DB-BD31-4B8C-83A1-F6EECF244321}">
                <p14:modId xmlns="" xmlns:p14="http://schemas.microsoft.com/office/powerpoint/2010/main" val="2312400388"/>
              </p:ext>
            </p:extLst>
          </p:nvPr>
        </p:nvGraphicFramePr>
        <p:xfrm>
          <a:off x="251520" y="1988840"/>
          <a:ext cx="8568952" cy="417646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5 CuadroTexto"/>
          <p:cNvSpPr txBox="1"/>
          <p:nvPr/>
        </p:nvSpPr>
        <p:spPr>
          <a:xfrm>
            <a:off x="539552" y="1412776"/>
            <a:ext cx="6840760" cy="461665"/>
          </a:xfrm>
          <a:prstGeom prst="rect">
            <a:avLst/>
          </a:prstGeom>
          <a:noFill/>
        </p:spPr>
        <p:txBody>
          <a:bodyPr wrap="square" rtlCol="0">
            <a:spAutoFit/>
          </a:bodyPr>
          <a:lstStyle/>
          <a:p>
            <a:r>
              <a:rPr lang="es-CL" sz="2400" dirty="0" smtClean="0">
                <a:solidFill>
                  <a:srgbClr val="002060"/>
                </a:solidFill>
              </a:rPr>
              <a:t>FUNCIONES DEL DERECHO PENAL</a:t>
            </a:r>
            <a:endParaRPr lang="es-CL" sz="2400" dirty="0">
              <a:solidFill>
                <a:srgbClr val="002060"/>
              </a:solidFill>
            </a:endParaRPr>
          </a:p>
        </p:txBody>
      </p:sp>
      <p:sp>
        <p:nvSpPr>
          <p:cNvPr id="3" name="2 Marcador de pie de página"/>
          <p:cNvSpPr>
            <a:spLocks noGrp="1"/>
          </p:cNvSpPr>
          <p:nvPr>
            <p:ph type="ftr" sz="quarter" idx="11"/>
          </p:nvPr>
        </p:nvSpPr>
        <p:spPr/>
        <p:txBody>
          <a:bodyPr/>
          <a:lstStyle/>
          <a:p>
            <a:r>
              <a:rPr lang="es-CL" smtClean="0"/>
              <a:t>Sebastian Valenzuela A. /El Salvador /Marzo 2013</a:t>
            </a:r>
            <a:endParaRPr lang="es-CL"/>
          </a:p>
        </p:txBody>
      </p:sp>
      <p:sp>
        <p:nvSpPr>
          <p:cNvPr id="8" name="7 Marcador de número de diapositiva"/>
          <p:cNvSpPr>
            <a:spLocks noGrp="1"/>
          </p:cNvSpPr>
          <p:nvPr>
            <p:ph type="sldNum" sz="quarter" idx="12"/>
          </p:nvPr>
        </p:nvSpPr>
        <p:spPr/>
        <p:txBody>
          <a:bodyPr/>
          <a:lstStyle/>
          <a:p>
            <a:fld id="{BC5914DC-34EB-41F9-AB81-2DE8101F1266}" type="slidenum">
              <a:rPr lang="es-CL" smtClean="0"/>
              <a:pPr/>
              <a:t>3</a:t>
            </a:fld>
            <a:endParaRPr lang="es-CL"/>
          </a:p>
        </p:txBody>
      </p:sp>
    </p:spTree>
    <p:extLst>
      <p:ext uri="{BB962C8B-B14F-4D97-AF65-F5344CB8AC3E}">
        <p14:creationId xmlns="" xmlns:p14="http://schemas.microsoft.com/office/powerpoint/2010/main" val="287139167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Título"/>
          <p:cNvSpPr>
            <a:spLocks noGrp="1"/>
          </p:cNvSpPr>
          <p:nvPr>
            <p:ph type="ctrTitle"/>
          </p:nvPr>
        </p:nvSpPr>
        <p:spPr>
          <a:xfrm>
            <a:off x="323528" y="188641"/>
            <a:ext cx="8496944" cy="792088"/>
          </a:xfrm>
        </p:spPr>
        <p:txBody>
          <a:bodyPr/>
          <a:lstStyle/>
          <a:p>
            <a:r>
              <a:rPr lang="es-ES" sz="2000" dirty="0" smtClean="0">
                <a:solidFill>
                  <a:srgbClr val="FF0000"/>
                </a:solidFill>
                <a:latin typeface="Verdana" pitchFamily="34" charset="0"/>
                <a:ea typeface="Verdana" pitchFamily="34" charset="0"/>
                <a:cs typeface="Verdana" pitchFamily="34" charset="0"/>
              </a:rPr>
              <a:t>FINES DE LA pena</a:t>
            </a:r>
            <a:endParaRPr lang="es-CL" sz="2000" dirty="0">
              <a:solidFill>
                <a:srgbClr val="FF0000"/>
              </a:solidFill>
              <a:latin typeface="Verdana" pitchFamily="34" charset="0"/>
              <a:ea typeface="Verdana" pitchFamily="34" charset="0"/>
              <a:cs typeface="Verdana" pitchFamily="34" charset="0"/>
            </a:endParaRPr>
          </a:p>
        </p:txBody>
      </p:sp>
      <p:sp>
        <p:nvSpPr>
          <p:cNvPr id="3" name="2 Subtítulo"/>
          <p:cNvSpPr>
            <a:spLocks noGrp="1"/>
          </p:cNvSpPr>
          <p:nvPr>
            <p:ph type="subTitle" idx="1"/>
          </p:nvPr>
        </p:nvSpPr>
        <p:spPr>
          <a:xfrm>
            <a:off x="107504" y="1268760"/>
            <a:ext cx="8712968" cy="5256584"/>
          </a:xfrm>
        </p:spPr>
        <p:txBody>
          <a:bodyPr>
            <a:normAutofit/>
          </a:bodyPr>
          <a:lstStyle/>
          <a:p>
            <a:pPr marL="342900"/>
            <a:r>
              <a:rPr lang="es-ES" sz="2600" b="1" cap="none" dirty="0" smtClean="0">
                <a:solidFill>
                  <a:srgbClr val="002060"/>
                </a:solidFill>
                <a:latin typeface="Verdana" pitchFamily="34" charset="0"/>
                <a:ea typeface="Verdana" pitchFamily="34" charset="0"/>
                <a:cs typeface="Verdana" pitchFamily="34" charset="0"/>
              </a:rPr>
              <a:t>CRITERIO </a:t>
            </a:r>
            <a:r>
              <a:rPr lang="es-CL" sz="2600" b="1" cap="none" dirty="0" smtClean="0">
                <a:solidFill>
                  <a:srgbClr val="002060"/>
                </a:solidFill>
                <a:latin typeface="Verdana" pitchFamily="34" charset="0"/>
                <a:ea typeface="Verdana" pitchFamily="34" charset="0"/>
                <a:cs typeface="Verdana" pitchFamily="34" charset="0"/>
              </a:rPr>
              <a:t>DE LA PREVENCIÓN ESPECIAL</a:t>
            </a:r>
            <a:endParaRPr lang="es-ES" sz="2600" b="1" cap="none" dirty="0" smtClean="0">
              <a:solidFill>
                <a:srgbClr val="002060"/>
              </a:solidFill>
              <a:latin typeface="Verdana" pitchFamily="34" charset="0"/>
              <a:ea typeface="Verdana" pitchFamily="34" charset="0"/>
              <a:cs typeface="Verdana" pitchFamily="34" charset="0"/>
            </a:endParaRPr>
          </a:p>
          <a:p>
            <a:r>
              <a:rPr lang="es-ES_tradnl" sz="2400" cap="none" dirty="0" smtClean="0">
                <a:solidFill>
                  <a:srgbClr val="002060"/>
                </a:solidFill>
                <a:latin typeface="Verdana" pitchFamily="34" charset="0"/>
                <a:ea typeface="Verdana" pitchFamily="34" charset="0"/>
                <a:cs typeface="Verdana" pitchFamily="34" charset="0"/>
              </a:rPr>
              <a:t>Desde el punto de vista de la determinación y ejecución de las sanciones penales, el criterio de la prevención especial supone un cierto grado de indeterminación del castigo, con lo cual puede llegarse a que delitos de mucha significación sean sancionados con penas bajas; y, al revés, que el autor de un hecho leve reciba un castigo severo, si se demuestra o supone que presenta un alto grado de peligrosidad o </a:t>
            </a:r>
            <a:r>
              <a:rPr lang="es-ES_tradnl" sz="2400" cap="none" dirty="0" err="1" smtClean="0">
                <a:solidFill>
                  <a:srgbClr val="002060"/>
                </a:solidFill>
                <a:latin typeface="Verdana" pitchFamily="34" charset="0"/>
                <a:ea typeface="Verdana" pitchFamily="34" charset="0"/>
                <a:cs typeface="Verdana" pitchFamily="34" charset="0"/>
              </a:rPr>
              <a:t>asocialidad</a:t>
            </a:r>
            <a:r>
              <a:rPr lang="es-ES_tradnl" sz="2400" cap="none" dirty="0" smtClean="0">
                <a:solidFill>
                  <a:srgbClr val="002060"/>
                </a:solidFill>
                <a:latin typeface="Verdana" pitchFamily="34" charset="0"/>
                <a:ea typeface="Verdana" pitchFamily="34" charset="0"/>
                <a:cs typeface="Verdana" pitchFamily="34" charset="0"/>
              </a:rPr>
              <a:t>.</a:t>
            </a:r>
            <a:endParaRPr lang="es-CL" sz="2400" cap="none" dirty="0" smtClean="0">
              <a:solidFill>
                <a:srgbClr val="002060"/>
              </a:solidFill>
              <a:latin typeface="Verdana" pitchFamily="34" charset="0"/>
              <a:ea typeface="Verdana" pitchFamily="34" charset="0"/>
              <a:cs typeface="Verdana" pitchFamily="34" charset="0"/>
            </a:endParaRPr>
          </a:p>
          <a:p>
            <a:endParaRPr lang="es-ES" sz="2400" cap="none" dirty="0" smtClean="0">
              <a:solidFill>
                <a:srgbClr val="002060"/>
              </a:solidFill>
              <a:latin typeface="Verdana" pitchFamily="34" charset="0"/>
              <a:ea typeface="Verdana" pitchFamily="34" charset="0"/>
              <a:cs typeface="Verdana" pitchFamily="34" charset="0"/>
            </a:endParaRPr>
          </a:p>
          <a:p>
            <a:endParaRPr lang="es-CL" sz="2400" cap="none" dirty="0">
              <a:solidFill>
                <a:srgbClr val="002060"/>
              </a:solidFill>
              <a:latin typeface="Verdana" pitchFamily="34" charset="0"/>
              <a:ea typeface="Verdana" pitchFamily="34" charset="0"/>
              <a:cs typeface="Verdana" pitchFamily="34" charset="0"/>
            </a:endParaRPr>
          </a:p>
        </p:txBody>
      </p:sp>
      <p:sp>
        <p:nvSpPr>
          <p:cNvPr id="6" name="5 Marcador de pie de página"/>
          <p:cNvSpPr>
            <a:spLocks noGrp="1"/>
          </p:cNvSpPr>
          <p:nvPr>
            <p:ph type="ftr" sz="quarter" idx="11"/>
          </p:nvPr>
        </p:nvSpPr>
        <p:spPr/>
        <p:txBody>
          <a:bodyPr/>
          <a:lstStyle/>
          <a:p>
            <a:r>
              <a:rPr lang="es-CL" smtClean="0"/>
              <a:t>Sebastian Valenzuela A. /El Salvador /Marzo 2013</a:t>
            </a:r>
            <a:endParaRPr lang="es-CL"/>
          </a:p>
        </p:txBody>
      </p:sp>
      <p:sp>
        <p:nvSpPr>
          <p:cNvPr id="7" name="6 Marcador de número de diapositiva"/>
          <p:cNvSpPr>
            <a:spLocks noGrp="1"/>
          </p:cNvSpPr>
          <p:nvPr>
            <p:ph type="sldNum" sz="quarter" idx="12"/>
          </p:nvPr>
        </p:nvSpPr>
        <p:spPr/>
        <p:txBody>
          <a:bodyPr/>
          <a:lstStyle/>
          <a:p>
            <a:fld id="{BC5914DC-34EB-41F9-AB81-2DE8101F1266}" type="slidenum">
              <a:rPr lang="es-CL" smtClean="0"/>
              <a:pPr/>
              <a:t>30</a:t>
            </a:fld>
            <a:endParaRPr lang="es-CL"/>
          </a:p>
        </p:txBody>
      </p:sp>
    </p:spTree>
    <p:extLst>
      <p:ext uri="{BB962C8B-B14F-4D97-AF65-F5344CB8AC3E}">
        <p14:creationId xmlns="" xmlns:p14="http://schemas.microsoft.com/office/powerpoint/2010/main" val="232248957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Título"/>
          <p:cNvSpPr>
            <a:spLocks noGrp="1"/>
          </p:cNvSpPr>
          <p:nvPr>
            <p:ph type="ctrTitle"/>
          </p:nvPr>
        </p:nvSpPr>
        <p:spPr>
          <a:xfrm>
            <a:off x="323528" y="188641"/>
            <a:ext cx="8496944" cy="792088"/>
          </a:xfrm>
        </p:spPr>
        <p:txBody>
          <a:bodyPr/>
          <a:lstStyle/>
          <a:p>
            <a:r>
              <a:rPr lang="es-ES" sz="2000" dirty="0" smtClean="0">
                <a:solidFill>
                  <a:srgbClr val="FF0000"/>
                </a:solidFill>
                <a:latin typeface="Verdana" pitchFamily="34" charset="0"/>
                <a:ea typeface="Verdana" pitchFamily="34" charset="0"/>
                <a:cs typeface="Verdana" pitchFamily="34" charset="0"/>
              </a:rPr>
              <a:t>FINES DE LA pena</a:t>
            </a:r>
            <a:endParaRPr lang="es-CL" sz="2000" dirty="0">
              <a:solidFill>
                <a:srgbClr val="FF0000"/>
              </a:solidFill>
              <a:latin typeface="Verdana" pitchFamily="34" charset="0"/>
              <a:ea typeface="Verdana" pitchFamily="34" charset="0"/>
              <a:cs typeface="Verdana" pitchFamily="34" charset="0"/>
            </a:endParaRPr>
          </a:p>
        </p:txBody>
      </p:sp>
      <p:sp>
        <p:nvSpPr>
          <p:cNvPr id="3" name="2 Subtítulo"/>
          <p:cNvSpPr>
            <a:spLocks noGrp="1"/>
          </p:cNvSpPr>
          <p:nvPr>
            <p:ph type="subTitle" idx="1"/>
          </p:nvPr>
        </p:nvSpPr>
        <p:spPr>
          <a:xfrm>
            <a:off x="251520" y="836712"/>
            <a:ext cx="8568952" cy="6021288"/>
          </a:xfrm>
        </p:spPr>
        <p:txBody>
          <a:bodyPr>
            <a:normAutofit fontScale="92500"/>
          </a:bodyPr>
          <a:lstStyle/>
          <a:p>
            <a:r>
              <a:rPr lang="es-ES_tradnl" sz="2800" b="1" dirty="0" smtClean="0">
                <a:solidFill>
                  <a:srgbClr val="002060"/>
                </a:solidFill>
                <a:latin typeface="Verdana" pitchFamily="34" charset="0"/>
                <a:ea typeface="Verdana" pitchFamily="34" charset="0"/>
                <a:cs typeface="Verdana" pitchFamily="34" charset="0"/>
              </a:rPr>
              <a:t>Los criterios mixtos o eclécticos</a:t>
            </a:r>
            <a:endParaRPr lang="es-ES" sz="2600" b="1" cap="none" dirty="0" smtClean="0">
              <a:solidFill>
                <a:srgbClr val="002060"/>
              </a:solidFill>
              <a:latin typeface="Verdana" pitchFamily="34" charset="0"/>
              <a:ea typeface="Verdana" pitchFamily="34" charset="0"/>
              <a:cs typeface="Verdana" pitchFamily="34" charset="0"/>
            </a:endParaRPr>
          </a:p>
          <a:p>
            <a:r>
              <a:rPr lang="es-ES_tradnl" sz="2400" b="1" cap="none" dirty="0" smtClean="0">
                <a:solidFill>
                  <a:srgbClr val="002060"/>
                </a:solidFill>
                <a:latin typeface="Verdana" pitchFamily="34" charset="0"/>
                <a:ea typeface="Verdana" pitchFamily="34" charset="0"/>
                <a:cs typeface="Verdana" pitchFamily="34" charset="0"/>
              </a:rPr>
              <a:t>Criterios</a:t>
            </a:r>
            <a:r>
              <a:rPr lang="es-ES_tradnl" sz="2400" cap="none" dirty="0" smtClean="0">
                <a:solidFill>
                  <a:srgbClr val="002060"/>
                </a:solidFill>
                <a:latin typeface="Verdana" pitchFamily="34" charset="0"/>
                <a:ea typeface="Verdana" pitchFamily="34" charset="0"/>
                <a:cs typeface="Verdana" pitchFamily="34" charset="0"/>
              </a:rPr>
              <a:t> </a:t>
            </a:r>
            <a:r>
              <a:rPr lang="es-ES_tradnl" sz="2400" b="1" cap="none" dirty="0" smtClean="0">
                <a:solidFill>
                  <a:srgbClr val="002060"/>
                </a:solidFill>
                <a:latin typeface="Verdana" pitchFamily="34" charset="0"/>
                <a:ea typeface="Verdana" pitchFamily="34" charset="0"/>
                <a:cs typeface="Verdana" pitchFamily="34" charset="0"/>
              </a:rPr>
              <a:t>aditivos</a:t>
            </a:r>
            <a:r>
              <a:rPr lang="es-ES_tradnl" sz="2400" cap="none" dirty="0" smtClean="0">
                <a:solidFill>
                  <a:srgbClr val="002060"/>
                </a:solidFill>
                <a:latin typeface="Verdana" pitchFamily="34" charset="0"/>
                <a:ea typeface="Verdana" pitchFamily="34" charset="0"/>
                <a:cs typeface="Verdana" pitchFamily="34" charset="0"/>
              </a:rPr>
              <a:t>: suman proposiciones del </a:t>
            </a:r>
            <a:r>
              <a:rPr lang="es-ES_tradnl" sz="2400" cap="none" dirty="0" err="1" smtClean="0">
                <a:solidFill>
                  <a:srgbClr val="002060"/>
                </a:solidFill>
                <a:latin typeface="Verdana" pitchFamily="34" charset="0"/>
                <a:ea typeface="Verdana" pitchFamily="34" charset="0"/>
                <a:cs typeface="Verdana" pitchFamily="34" charset="0"/>
              </a:rPr>
              <a:t>retribucionismo</a:t>
            </a:r>
            <a:r>
              <a:rPr lang="es-ES_tradnl" sz="2400" cap="none" dirty="0" smtClean="0">
                <a:solidFill>
                  <a:srgbClr val="002060"/>
                </a:solidFill>
                <a:latin typeface="Verdana" pitchFamily="34" charset="0"/>
                <a:ea typeface="Verdana" pitchFamily="34" charset="0"/>
                <a:cs typeface="Verdana" pitchFamily="34" charset="0"/>
              </a:rPr>
              <a:t> y de las tesis preventivas, aunque tomando como base alguna de esas visiones, a la que se otorga preponderancia. </a:t>
            </a:r>
          </a:p>
          <a:p>
            <a:r>
              <a:rPr lang="es-ES_tradnl" sz="2400" cap="none" dirty="0" smtClean="0">
                <a:solidFill>
                  <a:srgbClr val="002060"/>
                </a:solidFill>
                <a:latin typeface="Verdana" pitchFamily="34" charset="0"/>
                <a:ea typeface="Verdana" pitchFamily="34" charset="0"/>
                <a:cs typeface="Verdana" pitchFamily="34" charset="0"/>
              </a:rPr>
              <a:t>Sin embargo, tienen en común la circunstancia de efectuar esa adición respecto de la pena apreciada desde una perspectiva de conjunto, lo cual trae como consecuencia que la pluralidad de funciones se proyecte por igual en todas las etapas que es posible distinguir en el desarrollo de la pena. Es decir, en cada una de las etapas del desarrollo de la pena (en la conminación legal, en la determinación judicial y en la ejecución o cumplimiento) se proyectan todas las funciones que se asignan a la pena.</a:t>
            </a:r>
            <a:endParaRPr lang="es-CL" sz="2400" cap="none" dirty="0" smtClean="0">
              <a:solidFill>
                <a:srgbClr val="002060"/>
              </a:solidFill>
              <a:latin typeface="Verdana" pitchFamily="34" charset="0"/>
              <a:ea typeface="Verdana" pitchFamily="34" charset="0"/>
              <a:cs typeface="Verdana" pitchFamily="34" charset="0"/>
            </a:endParaRPr>
          </a:p>
          <a:p>
            <a:endParaRPr lang="es-ES" sz="2400" cap="none" dirty="0" smtClean="0">
              <a:solidFill>
                <a:srgbClr val="002060"/>
              </a:solidFill>
              <a:latin typeface="Verdana" pitchFamily="34" charset="0"/>
              <a:ea typeface="Verdana" pitchFamily="34" charset="0"/>
              <a:cs typeface="Verdana" pitchFamily="34" charset="0"/>
            </a:endParaRPr>
          </a:p>
          <a:p>
            <a:endParaRPr lang="es-CL" sz="2400" cap="none" dirty="0">
              <a:solidFill>
                <a:srgbClr val="002060"/>
              </a:solidFill>
              <a:latin typeface="Verdana" pitchFamily="34" charset="0"/>
              <a:ea typeface="Verdana" pitchFamily="34" charset="0"/>
              <a:cs typeface="Verdana" pitchFamily="34" charset="0"/>
            </a:endParaRPr>
          </a:p>
        </p:txBody>
      </p:sp>
      <p:sp>
        <p:nvSpPr>
          <p:cNvPr id="6" name="5 Marcador de pie de página"/>
          <p:cNvSpPr>
            <a:spLocks noGrp="1"/>
          </p:cNvSpPr>
          <p:nvPr>
            <p:ph type="ftr" sz="quarter" idx="11"/>
          </p:nvPr>
        </p:nvSpPr>
        <p:spPr/>
        <p:txBody>
          <a:bodyPr/>
          <a:lstStyle/>
          <a:p>
            <a:r>
              <a:rPr lang="es-CL" smtClean="0"/>
              <a:t>Sebastian Valenzuela A. /El Salvador /Marzo 2013</a:t>
            </a:r>
            <a:endParaRPr lang="es-CL"/>
          </a:p>
        </p:txBody>
      </p:sp>
      <p:sp>
        <p:nvSpPr>
          <p:cNvPr id="7" name="6 Marcador de número de diapositiva"/>
          <p:cNvSpPr>
            <a:spLocks noGrp="1"/>
          </p:cNvSpPr>
          <p:nvPr>
            <p:ph type="sldNum" sz="quarter" idx="12"/>
          </p:nvPr>
        </p:nvSpPr>
        <p:spPr/>
        <p:txBody>
          <a:bodyPr/>
          <a:lstStyle/>
          <a:p>
            <a:fld id="{BC5914DC-34EB-41F9-AB81-2DE8101F1266}" type="slidenum">
              <a:rPr lang="es-CL" smtClean="0"/>
              <a:pPr/>
              <a:t>31</a:t>
            </a:fld>
            <a:endParaRPr lang="es-CL"/>
          </a:p>
        </p:txBody>
      </p:sp>
    </p:spTree>
    <p:extLst>
      <p:ext uri="{BB962C8B-B14F-4D97-AF65-F5344CB8AC3E}">
        <p14:creationId xmlns="" xmlns:p14="http://schemas.microsoft.com/office/powerpoint/2010/main" val="232248957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Título"/>
          <p:cNvSpPr>
            <a:spLocks noGrp="1"/>
          </p:cNvSpPr>
          <p:nvPr>
            <p:ph type="ctrTitle"/>
          </p:nvPr>
        </p:nvSpPr>
        <p:spPr>
          <a:xfrm>
            <a:off x="323528" y="188641"/>
            <a:ext cx="8496944" cy="792088"/>
          </a:xfrm>
        </p:spPr>
        <p:txBody>
          <a:bodyPr/>
          <a:lstStyle/>
          <a:p>
            <a:r>
              <a:rPr lang="es-ES" sz="2000" dirty="0" smtClean="0">
                <a:solidFill>
                  <a:srgbClr val="FF0000"/>
                </a:solidFill>
                <a:latin typeface="Verdana" pitchFamily="34" charset="0"/>
                <a:ea typeface="Verdana" pitchFamily="34" charset="0"/>
                <a:cs typeface="Verdana" pitchFamily="34" charset="0"/>
              </a:rPr>
              <a:t>FINES DE LA pena</a:t>
            </a:r>
            <a:endParaRPr lang="es-CL" sz="2000" dirty="0">
              <a:solidFill>
                <a:srgbClr val="FF0000"/>
              </a:solidFill>
              <a:latin typeface="Verdana" pitchFamily="34" charset="0"/>
              <a:ea typeface="Verdana" pitchFamily="34" charset="0"/>
              <a:cs typeface="Verdana" pitchFamily="34" charset="0"/>
            </a:endParaRPr>
          </a:p>
        </p:txBody>
      </p:sp>
      <p:sp>
        <p:nvSpPr>
          <p:cNvPr id="3" name="2 Subtítulo"/>
          <p:cNvSpPr>
            <a:spLocks noGrp="1"/>
          </p:cNvSpPr>
          <p:nvPr>
            <p:ph type="subTitle" idx="1"/>
          </p:nvPr>
        </p:nvSpPr>
        <p:spPr>
          <a:xfrm>
            <a:off x="107504" y="1268760"/>
            <a:ext cx="8712968" cy="5256584"/>
          </a:xfrm>
        </p:spPr>
        <p:txBody>
          <a:bodyPr>
            <a:normAutofit/>
          </a:bodyPr>
          <a:lstStyle/>
          <a:p>
            <a:r>
              <a:rPr lang="es-ES_tradnl" sz="2800" b="1" dirty="0" smtClean="0">
                <a:solidFill>
                  <a:srgbClr val="002060"/>
                </a:solidFill>
                <a:latin typeface="Verdana" pitchFamily="34" charset="0"/>
                <a:ea typeface="Verdana" pitchFamily="34" charset="0"/>
                <a:cs typeface="Verdana" pitchFamily="34" charset="0"/>
              </a:rPr>
              <a:t>Los criterios mixtos o eclécticos</a:t>
            </a:r>
            <a:endParaRPr lang="es-ES" sz="2600" b="1" cap="none" dirty="0" smtClean="0">
              <a:solidFill>
                <a:srgbClr val="002060"/>
              </a:solidFill>
              <a:latin typeface="Verdana" pitchFamily="34" charset="0"/>
              <a:ea typeface="Verdana" pitchFamily="34" charset="0"/>
              <a:cs typeface="Verdana" pitchFamily="34" charset="0"/>
            </a:endParaRPr>
          </a:p>
          <a:p>
            <a:r>
              <a:rPr lang="es-ES_tradnl" sz="2400" b="1" cap="none" dirty="0" smtClean="0">
                <a:solidFill>
                  <a:srgbClr val="002060"/>
                </a:solidFill>
                <a:latin typeface="Verdana" pitchFamily="34" charset="0"/>
                <a:ea typeface="Verdana" pitchFamily="34" charset="0"/>
                <a:cs typeface="Verdana" pitchFamily="34" charset="0"/>
              </a:rPr>
              <a:t>Criterios</a:t>
            </a:r>
            <a:r>
              <a:rPr lang="es-ES_tradnl" sz="2400" cap="none" dirty="0" smtClean="0">
                <a:solidFill>
                  <a:srgbClr val="002060"/>
                </a:solidFill>
                <a:latin typeface="Verdana" pitchFamily="34" charset="0"/>
                <a:ea typeface="Verdana" pitchFamily="34" charset="0"/>
                <a:cs typeface="Verdana" pitchFamily="34" charset="0"/>
              </a:rPr>
              <a:t> </a:t>
            </a:r>
            <a:r>
              <a:rPr lang="es-ES_tradnl" sz="2400" b="1" cap="none" dirty="0" smtClean="0">
                <a:solidFill>
                  <a:srgbClr val="002060"/>
                </a:solidFill>
                <a:latin typeface="Verdana" pitchFamily="34" charset="0"/>
                <a:ea typeface="Verdana" pitchFamily="34" charset="0"/>
                <a:cs typeface="Verdana" pitchFamily="34" charset="0"/>
              </a:rPr>
              <a:t>dialécticos</a:t>
            </a:r>
            <a:r>
              <a:rPr lang="es-ES_tradnl" sz="2400" cap="none" dirty="0" smtClean="0">
                <a:solidFill>
                  <a:srgbClr val="002060"/>
                </a:solidFill>
                <a:latin typeface="Verdana" pitchFamily="34" charset="0"/>
                <a:ea typeface="Verdana" pitchFamily="34" charset="0"/>
                <a:cs typeface="Verdana" pitchFamily="34" charset="0"/>
              </a:rPr>
              <a:t>: A diferencia de lo que ocurre en el caso de las tesis aditivas, la pluralidad de funciones que los criterios dialécticos asignan a la pena, se proyecta en cada una de las etapas que es posible distinguir en su desarrollo. Es decir, en unas etapas se proyectan unas funciones de la pena y en otras etapas se proyectan otras.</a:t>
            </a:r>
            <a:endParaRPr lang="es-CL" sz="2400" cap="none" dirty="0" smtClean="0">
              <a:solidFill>
                <a:srgbClr val="002060"/>
              </a:solidFill>
              <a:latin typeface="Verdana" pitchFamily="34" charset="0"/>
              <a:ea typeface="Verdana" pitchFamily="34" charset="0"/>
              <a:cs typeface="Verdana" pitchFamily="34" charset="0"/>
            </a:endParaRPr>
          </a:p>
          <a:p>
            <a:endParaRPr lang="es-ES" sz="2400" cap="none" dirty="0" smtClean="0">
              <a:solidFill>
                <a:srgbClr val="002060"/>
              </a:solidFill>
              <a:latin typeface="Verdana" pitchFamily="34" charset="0"/>
              <a:ea typeface="Verdana" pitchFamily="34" charset="0"/>
              <a:cs typeface="Verdana" pitchFamily="34" charset="0"/>
            </a:endParaRPr>
          </a:p>
          <a:p>
            <a:endParaRPr lang="es-CL" sz="2400" cap="none" dirty="0">
              <a:solidFill>
                <a:srgbClr val="002060"/>
              </a:solidFill>
              <a:latin typeface="Verdana" pitchFamily="34" charset="0"/>
              <a:ea typeface="Verdana" pitchFamily="34" charset="0"/>
              <a:cs typeface="Verdana" pitchFamily="34" charset="0"/>
            </a:endParaRPr>
          </a:p>
        </p:txBody>
      </p:sp>
      <p:sp>
        <p:nvSpPr>
          <p:cNvPr id="6" name="5 Marcador de pie de página"/>
          <p:cNvSpPr>
            <a:spLocks noGrp="1"/>
          </p:cNvSpPr>
          <p:nvPr>
            <p:ph type="ftr" sz="quarter" idx="11"/>
          </p:nvPr>
        </p:nvSpPr>
        <p:spPr/>
        <p:txBody>
          <a:bodyPr/>
          <a:lstStyle/>
          <a:p>
            <a:r>
              <a:rPr lang="es-CL" smtClean="0"/>
              <a:t>Sebastian Valenzuela A. /El Salvador /Marzo 2013</a:t>
            </a:r>
            <a:endParaRPr lang="es-CL"/>
          </a:p>
        </p:txBody>
      </p:sp>
      <p:sp>
        <p:nvSpPr>
          <p:cNvPr id="7" name="6 Marcador de número de diapositiva"/>
          <p:cNvSpPr>
            <a:spLocks noGrp="1"/>
          </p:cNvSpPr>
          <p:nvPr>
            <p:ph type="sldNum" sz="quarter" idx="12"/>
          </p:nvPr>
        </p:nvSpPr>
        <p:spPr/>
        <p:txBody>
          <a:bodyPr/>
          <a:lstStyle/>
          <a:p>
            <a:fld id="{BC5914DC-34EB-41F9-AB81-2DE8101F1266}" type="slidenum">
              <a:rPr lang="es-CL" smtClean="0"/>
              <a:pPr/>
              <a:t>32</a:t>
            </a:fld>
            <a:endParaRPr lang="es-CL"/>
          </a:p>
        </p:txBody>
      </p:sp>
    </p:spTree>
    <p:extLst>
      <p:ext uri="{BB962C8B-B14F-4D97-AF65-F5344CB8AC3E}">
        <p14:creationId xmlns="" xmlns:p14="http://schemas.microsoft.com/office/powerpoint/2010/main" val="232248957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Título"/>
          <p:cNvSpPr>
            <a:spLocks noGrp="1"/>
          </p:cNvSpPr>
          <p:nvPr>
            <p:ph type="ctrTitle"/>
          </p:nvPr>
        </p:nvSpPr>
        <p:spPr>
          <a:xfrm>
            <a:off x="323528" y="188641"/>
            <a:ext cx="8496944" cy="792088"/>
          </a:xfrm>
        </p:spPr>
        <p:txBody>
          <a:bodyPr/>
          <a:lstStyle/>
          <a:p>
            <a:r>
              <a:rPr lang="es-ES" sz="2000" dirty="0" smtClean="0">
                <a:solidFill>
                  <a:srgbClr val="FF0000"/>
                </a:solidFill>
                <a:latin typeface="Verdana" pitchFamily="34" charset="0"/>
                <a:ea typeface="Verdana" pitchFamily="34" charset="0"/>
                <a:cs typeface="Verdana" pitchFamily="34" charset="0"/>
              </a:rPr>
              <a:t>FINES DE LA pena</a:t>
            </a:r>
            <a:endParaRPr lang="es-CL" sz="2000" dirty="0">
              <a:solidFill>
                <a:srgbClr val="FF0000"/>
              </a:solidFill>
              <a:latin typeface="Verdana" pitchFamily="34" charset="0"/>
              <a:ea typeface="Verdana" pitchFamily="34" charset="0"/>
              <a:cs typeface="Verdana" pitchFamily="34" charset="0"/>
            </a:endParaRPr>
          </a:p>
        </p:txBody>
      </p:sp>
      <p:sp>
        <p:nvSpPr>
          <p:cNvPr id="3" name="2 Subtítulo"/>
          <p:cNvSpPr>
            <a:spLocks noGrp="1"/>
          </p:cNvSpPr>
          <p:nvPr>
            <p:ph type="subTitle" idx="1"/>
          </p:nvPr>
        </p:nvSpPr>
        <p:spPr>
          <a:xfrm>
            <a:off x="107504" y="1268760"/>
            <a:ext cx="8712968" cy="5256584"/>
          </a:xfrm>
        </p:spPr>
        <p:txBody>
          <a:bodyPr>
            <a:normAutofit/>
          </a:bodyPr>
          <a:lstStyle/>
          <a:p>
            <a:r>
              <a:rPr lang="es-ES_tradnl" sz="2800" b="1" dirty="0" smtClean="0">
                <a:solidFill>
                  <a:srgbClr val="002060"/>
                </a:solidFill>
                <a:latin typeface="Verdana" pitchFamily="34" charset="0"/>
                <a:ea typeface="Verdana" pitchFamily="34" charset="0"/>
                <a:cs typeface="Verdana" pitchFamily="34" charset="0"/>
              </a:rPr>
              <a:t>Los criterios mixtos o eclécticos</a:t>
            </a:r>
            <a:endParaRPr lang="es-ES" sz="2600" b="1" cap="none" dirty="0" smtClean="0">
              <a:solidFill>
                <a:srgbClr val="002060"/>
              </a:solidFill>
              <a:latin typeface="Verdana" pitchFamily="34" charset="0"/>
              <a:ea typeface="Verdana" pitchFamily="34" charset="0"/>
              <a:cs typeface="Verdana" pitchFamily="34" charset="0"/>
            </a:endParaRPr>
          </a:p>
          <a:p>
            <a:r>
              <a:rPr lang="es-ES_tradnl" sz="2400" cap="none" dirty="0" smtClean="0">
                <a:solidFill>
                  <a:srgbClr val="002060"/>
                </a:solidFill>
                <a:latin typeface="Verdana" pitchFamily="34" charset="0"/>
                <a:ea typeface="Verdana" pitchFamily="34" charset="0"/>
                <a:cs typeface="Verdana" pitchFamily="34" charset="0"/>
              </a:rPr>
              <a:t>Entre estos criterios, el que ha concitado un mayor grado de adhesión es la denominada </a:t>
            </a:r>
            <a:r>
              <a:rPr lang="es-ES_tradnl" sz="2400" b="1" i="1" cap="none" dirty="0" smtClean="0">
                <a:solidFill>
                  <a:srgbClr val="002060"/>
                </a:solidFill>
                <a:latin typeface="Verdana" pitchFamily="34" charset="0"/>
                <a:ea typeface="Verdana" pitchFamily="34" charset="0"/>
                <a:cs typeface="Verdana" pitchFamily="34" charset="0"/>
              </a:rPr>
              <a:t>teoría dialéctica de la unión</a:t>
            </a:r>
            <a:r>
              <a:rPr lang="es-ES_tradnl" sz="2400" cap="none" dirty="0" smtClean="0">
                <a:solidFill>
                  <a:srgbClr val="002060"/>
                </a:solidFill>
                <a:latin typeface="Verdana" pitchFamily="34" charset="0"/>
                <a:ea typeface="Verdana" pitchFamily="34" charset="0"/>
                <a:cs typeface="Verdana" pitchFamily="34" charset="0"/>
              </a:rPr>
              <a:t> (</a:t>
            </a:r>
            <a:r>
              <a:rPr lang="es-ES_tradnl" sz="2400" cap="none" dirty="0" err="1" smtClean="0">
                <a:solidFill>
                  <a:srgbClr val="002060"/>
                </a:solidFill>
                <a:latin typeface="Verdana" pitchFamily="34" charset="0"/>
                <a:ea typeface="Verdana" pitchFamily="34" charset="0"/>
                <a:cs typeface="Verdana" pitchFamily="34" charset="0"/>
              </a:rPr>
              <a:t>Roxin</a:t>
            </a:r>
            <a:r>
              <a:rPr lang="es-ES_tradnl" sz="2400" cap="none" dirty="0" smtClean="0">
                <a:solidFill>
                  <a:srgbClr val="002060"/>
                </a:solidFill>
                <a:latin typeface="Verdana" pitchFamily="34" charset="0"/>
                <a:ea typeface="Verdana" pitchFamily="34" charset="0"/>
                <a:cs typeface="Verdana" pitchFamily="34" charset="0"/>
              </a:rPr>
              <a:t>).  </a:t>
            </a:r>
          </a:p>
          <a:p>
            <a:r>
              <a:rPr lang="es-ES_tradnl" sz="2400" cap="none" dirty="0" smtClean="0">
                <a:solidFill>
                  <a:srgbClr val="002060"/>
                </a:solidFill>
                <a:latin typeface="Verdana" pitchFamily="34" charset="0"/>
                <a:ea typeface="Verdana" pitchFamily="34" charset="0"/>
                <a:cs typeface="Verdana" pitchFamily="34" charset="0"/>
              </a:rPr>
              <a:t>De conformidad con esta concepción, es preciso distinguir entre la fase legislativa o de conminación abstracta; la fase judicial o de imposición y medición de la pena, y la fase de ejecución. </a:t>
            </a:r>
            <a:endParaRPr lang="es-ES" sz="2400" cap="none" dirty="0" smtClean="0">
              <a:solidFill>
                <a:srgbClr val="002060"/>
              </a:solidFill>
              <a:latin typeface="Verdana" pitchFamily="34" charset="0"/>
              <a:ea typeface="Verdana" pitchFamily="34" charset="0"/>
              <a:cs typeface="Verdana" pitchFamily="34" charset="0"/>
            </a:endParaRPr>
          </a:p>
          <a:p>
            <a:endParaRPr lang="es-CL" sz="2400" cap="none" dirty="0">
              <a:solidFill>
                <a:srgbClr val="002060"/>
              </a:solidFill>
              <a:latin typeface="Verdana" pitchFamily="34" charset="0"/>
              <a:ea typeface="Verdana" pitchFamily="34" charset="0"/>
              <a:cs typeface="Verdana" pitchFamily="34" charset="0"/>
            </a:endParaRPr>
          </a:p>
        </p:txBody>
      </p:sp>
      <p:sp>
        <p:nvSpPr>
          <p:cNvPr id="6" name="5 Marcador de pie de página"/>
          <p:cNvSpPr>
            <a:spLocks noGrp="1"/>
          </p:cNvSpPr>
          <p:nvPr>
            <p:ph type="ftr" sz="quarter" idx="11"/>
          </p:nvPr>
        </p:nvSpPr>
        <p:spPr/>
        <p:txBody>
          <a:bodyPr/>
          <a:lstStyle/>
          <a:p>
            <a:r>
              <a:rPr lang="es-CL" smtClean="0"/>
              <a:t>Sebastian Valenzuela A. /El Salvador /Marzo 2013</a:t>
            </a:r>
            <a:endParaRPr lang="es-CL"/>
          </a:p>
        </p:txBody>
      </p:sp>
      <p:sp>
        <p:nvSpPr>
          <p:cNvPr id="7" name="6 Marcador de número de diapositiva"/>
          <p:cNvSpPr>
            <a:spLocks noGrp="1"/>
          </p:cNvSpPr>
          <p:nvPr>
            <p:ph type="sldNum" sz="quarter" idx="12"/>
          </p:nvPr>
        </p:nvSpPr>
        <p:spPr/>
        <p:txBody>
          <a:bodyPr/>
          <a:lstStyle/>
          <a:p>
            <a:fld id="{BC5914DC-34EB-41F9-AB81-2DE8101F1266}" type="slidenum">
              <a:rPr lang="es-CL" smtClean="0"/>
              <a:pPr/>
              <a:t>33</a:t>
            </a:fld>
            <a:endParaRPr lang="es-CL"/>
          </a:p>
        </p:txBody>
      </p:sp>
    </p:spTree>
    <p:extLst>
      <p:ext uri="{BB962C8B-B14F-4D97-AF65-F5344CB8AC3E}">
        <p14:creationId xmlns="" xmlns:p14="http://schemas.microsoft.com/office/powerpoint/2010/main" val="232248957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Título"/>
          <p:cNvSpPr>
            <a:spLocks noGrp="1"/>
          </p:cNvSpPr>
          <p:nvPr>
            <p:ph type="ctrTitle"/>
          </p:nvPr>
        </p:nvSpPr>
        <p:spPr>
          <a:xfrm>
            <a:off x="323528" y="188641"/>
            <a:ext cx="8496944" cy="792088"/>
          </a:xfrm>
        </p:spPr>
        <p:txBody>
          <a:bodyPr/>
          <a:lstStyle/>
          <a:p>
            <a:r>
              <a:rPr lang="es-ES" sz="2000" dirty="0" smtClean="0">
                <a:solidFill>
                  <a:srgbClr val="FF0000"/>
                </a:solidFill>
                <a:latin typeface="Verdana" pitchFamily="34" charset="0"/>
                <a:ea typeface="Verdana" pitchFamily="34" charset="0"/>
                <a:cs typeface="Verdana" pitchFamily="34" charset="0"/>
              </a:rPr>
              <a:t>FINES DE LA pena</a:t>
            </a:r>
            <a:endParaRPr lang="es-CL" sz="2000" dirty="0">
              <a:solidFill>
                <a:srgbClr val="FF0000"/>
              </a:solidFill>
              <a:latin typeface="Verdana" pitchFamily="34" charset="0"/>
              <a:ea typeface="Verdana" pitchFamily="34" charset="0"/>
              <a:cs typeface="Verdana" pitchFamily="34" charset="0"/>
            </a:endParaRPr>
          </a:p>
        </p:txBody>
      </p:sp>
      <p:graphicFrame>
        <p:nvGraphicFramePr>
          <p:cNvPr id="7" name="6 Diagrama"/>
          <p:cNvGraphicFramePr/>
          <p:nvPr>
            <p:extLst>
              <p:ext uri="{D42A27DB-BD31-4B8C-83A1-F6EECF244321}">
                <p14:modId xmlns="" xmlns:p14="http://schemas.microsoft.com/office/powerpoint/2010/main" val="781077949"/>
              </p:ext>
            </p:extLst>
          </p:nvPr>
        </p:nvGraphicFramePr>
        <p:xfrm>
          <a:off x="0" y="2924944"/>
          <a:ext cx="8568952" cy="352839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5 CuadroTexto"/>
          <p:cNvSpPr txBox="1"/>
          <p:nvPr/>
        </p:nvSpPr>
        <p:spPr>
          <a:xfrm>
            <a:off x="251520" y="980728"/>
            <a:ext cx="8208912" cy="1384995"/>
          </a:xfrm>
          <a:prstGeom prst="rect">
            <a:avLst/>
          </a:prstGeom>
          <a:noFill/>
        </p:spPr>
        <p:txBody>
          <a:bodyPr wrap="square" rtlCol="0">
            <a:spAutoFit/>
          </a:bodyPr>
          <a:lstStyle/>
          <a:p>
            <a:r>
              <a:rPr lang="es-CL" sz="2800" b="1" dirty="0" smtClean="0">
                <a:solidFill>
                  <a:srgbClr val="002060"/>
                </a:solidFill>
                <a:latin typeface="Verdana" pitchFamily="34" charset="0"/>
                <a:ea typeface="Verdana" pitchFamily="34" charset="0"/>
                <a:cs typeface="Verdana" pitchFamily="34" charset="0"/>
              </a:rPr>
              <a:t>LOS CRITERIOS MIXTOS O ECLÉCTICOS</a:t>
            </a:r>
          </a:p>
          <a:p>
            <a:endParaRPr lang="es-CL" sz="2800" b="1" dirty="0" smtClean="0">
              <a:solidFill>
                <a:srgbClr val="002060"/>
              </a:solidFill>
              <a:latin typeface="Verdana" pitchFamily="34" charset="0"/>
              <a:ea typeface="Verdana" pitchFamily="34" charset="0"/>
              <a:cs typeface="Verdana" pitchFamily="34" charset="0"/>
            </a:endParaRPr>
          </a:p>
          <a:p>
            <a:r>
              <a:rPr lang="es-CL" sz="2800" b="1" dirty="0" smtClean="0">
                <a:solidFill>
                  <a:srgbClr val="002060"/>
                </a:solidFill>
                <a:latin typeface="Verdana" pitchFamily="34" charset="0"/>
                <a:ea typeface="Verdana" pitchFamily="34" charset="0"/>
                <a:cs typeface="Verdana" pitchFamily="34" charset="0"/>
              </a:rPr>
              <a:t>Teoría </a:t>
            </a:r>
            <a:r>
              <a:rPr lang="es-CL" sz="2800" b="1" dirty="0">
                <a:solidFill>
                  <a:srgbClr val="002060"/>
                </a:solidFill>
                <a:latin typeface="Verdana" pitchFamily="34" charset="0"/>
                <a:ea typeface="Verdana" pitchFamily="34" charset="0"/>
                <a:cs typeface="Verdana" pitchFamily="34" charset="0"/>
              </a:rPr>
              <a:t>dialéctica de la unión</a:t>
            </a:r>
            <a:r>
              <a:rPr lang="es-CL" sz="2800" dirty="0">
                <a:solidFill>
                  <a:srgbClr val="002060"/>
                </a:solidFill>
                <a:latin typeface="Verdana" pitchFamily="34" charset="0"/>
                <a:ea typeface="Verdana" pitchFamily="34" charset="0"/>
                <a:cs typeface="Verdana" pitchFamily="34" charset="0"/>
              </a:rPr>
              <a:t> (</a:t>
            </a:r>
            <a:r>
              <a:rPr lang="es-CL" sz="2800" dirty="0" err="1">
                <a:solidFill>
                  <a:srgbClr val="002060"/>
                </a:solidFill>
                <a:latin typeface="Verdana" pitchFamily="34" charset="0"/>
                <a:ea typeface="Verdana" pitchFamily="34" charset="0"/>
                <a:cs typeface="Verdana" pitchFamily="34" charset="0"/>
              </a:rPr>
              <a:t>Roxin</a:t>
            </a:r>
            <a:r>
              <a:rPr lang="es-CL" sz="2800" dirty="0">
                <a:solidFill>
                  <a:srgbClr val="002060"/>
                </a:solidFill>
                <a:latin typeface="Verdana" pitchFamily="34" charset="0"/>
                <a:ea typeface="Verdana" pitchFamily="34" charset="0"/>
                <a:cs typeface="Verdana" pitchFamily="34" charset="0"/>
              </a:rPr>
              <a:t>). </a:t>
            </a:r>
          </a:p>
        </p:txBody>
      </p:sp>
      <p:sp>
        <p:nvSpPr>
          <p:cNvPr id="3" name="2 Marcador de pie de página"/>
          <p:cNvSpPr>
            <a:spLocks noGrp="1"/>
          </p:cNvSpPr>
          <p:nvPr>
            <p:ph type="ftr" sz="quarter" idx="11"/>
          </p:nvPr>
        </p:nvSpPr>
        <p:spPr/>
        <p:txBody>
          <a:bodyPr/>
          <a:lstStyle/>
          <a:p>
            <a:r>
              <a:rPr lang="es-CL" smtClean="0"/>
              <a:t>Sebastian Valenzuela A. /El Salvador /Marzo 2013</a:t>
            </a:r>
            <a:endParaRPr lang="es-CL"/>
          </a:p>
        </p:txBody>
      </p:sp>
      <p:sp>
        <p:nvSpPr>
          <p:cNvPr id="8" name="7 Marcador de número de diapositiva"/>
          <p:cNvSpPr>
            <a:spLocks noGrp="1"/>
          </p:cNvSpPr>
          <p:nvPr>
            <p:ph type="sldNum" sz="quarter" idx="12"/>
          </p:nvPr>
        </p:nvSpPr>
        <p:spPr/>
        <p:txBody>
          <a:bodyPr/>
          <a:lstStyle/>
          <a:p>
            <a:fld id="{BC5914DC-34EB-41F9-AB81-2DE8101F1266}" type="slidenum">
              <a:rPr lang="es-CL" smtClean="0"/>
              <a:pPr/>
              <a:t>34</a:t>
            </a:fld>
            <a:endParaRPr lang="es-CL"/>
          </a:p>
        </p:txBody>
      </p:sp>
    </p:spTree>
    <p:extLst>
      <p:ext uri="{BB962C8B-B14F-4D97-AF65-F5344CB8AC3E}">
        <p14:creationId xmlns="" xmlns:p14="http://schemas.microsoft.com/office/powerpoint/2010/main" val="232248957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Título"/>
          <p:cNvSpPr>
            <a:spLocks noGrp="1"/>
          </p:cNvSpPr>
          <p:nvPr>
            <p:ph type="ctrTitle"/>
          </p:nvPr>
        </p:nvSpPr>
        <p:spPr>
          <a:xfrm>
            <a:off x="323528" y="188641"/>
            <a:ext cx="8496944" cy="792088"/>
          </a:xfrm>
        </p:spPr>
        <p:txBody>
          <a:bodyPr/>
          <a:lstStyle/>
          <a:p>
            <a:r>
              <a:rPr lang="es-ES" sz="2000" dirty="0" smtClean="0">
                <a:solidFill>
                  <a:srgbClr val="FF0000"/>
                </a:solidFill>
                <a:latin typeface="Verdana" pitchFamily="34" charset="0"/>
                <a:ea typeface="Verdana" pitchFamily="34" charset="0"/>
                <a:cs typeface="Verdana" pitchFamily="34" charset="0"/>
              </a:rPr>
              <a:t>FINES DE LA pena. LOS TRATADOS INTERNACIONALES</a:t>
            </a:r>
            <a:endParaRPr lang="es-CL" sz="2000" dirty="0">
              <a:solidFill>
                <a:srgbClr val="FF0000"/>
              </a:solidFill>
              <a:latin typeface="Verdana" pitchFamily="34" charset="0"/>
              <a:ea typeface="Verdana" pitchFamily="34" charset="0"/>
              <a:cs typeface="Verdana" pitchFamily="34" charset="0"/>
            </a:endParaRPr>
          </a:p>
        </p:txBody>
      </p:sp>
      <p:sp>
        <p:nvSpPr>
          <p:cNvPr id="6" name="5 CuadroTexto"/>
          <p:cNvSpPr txBox="1"/>
          <p:nvPr/>
        </p:nvSpPr>
        <p:spPr>
          <a:xfrm>
            <a:off x="467544" y="980728"/>
            <a:ext cx="7488832" cy="523220"/>
          </a:xfrm>
          <a:prstGeom prst="rect">
            <a:avLst/>
          </a:prstGeom>
          <a:noFill/>
        </p:spPr>
        <p:txBody>
          <a:bodyPr wrap="square" rtlCol="0">
            <a:spAutoFit/>
          </a:bodyPr>
          <a:lstStyle/>
          <a:p>
            <a:endParaRPr lang="es-CL" sz="2800" dirty="0">
              <a:solidFill>
                <a:srgbClr val="002060"/>
              </a:solidFill>
              <a:latin typeface="Verdana" pitchFamily="34" charset="0"/>
              <a:ea typeface="Verdana" pitchFamily="34" charset="0"/>
              <a:cs typeface="Verdana" pitchFamily="34" charset="0"/>
            </a:endParaRPr>
          </a:p>
        </p:txBody>
      </p:sp>
      <p:sp>
        <p:nvSpPr>
          <p:cNvPr id="3" name="2 Marcador de pie de página"/>
          <p:cNvSpPr>
            <a:spLocks noGrp="1"/>
          </p:cNvSpPr>
          <p:nvPr>
            <p:ph type="ftr" sz="quarter" idx="11"/>
          </p:nvPr>
        </p:nvSpPr>
        <p:spPr/>
        <p:txBody>
          <a:bodyPr/>
          <a:lstStyle/>
          <a:p>
            <a:r>
              <a:rPr lang="es-CL" smtClean="0"/>
              <a:t>Sebastian Valenzuela A. /El Salvador /Marzo 2013</a:t>
            </a:r>
            <a:endParaRPr lang="es-CL"/>
          </a:p>
        </p:txBody>
      </p:sp>
      <p:sp>
        <p:nvSpPr>
          <p:cNvPr id="8" name="7 Marcador de número de diapositiva"/>
          <p:cNvSpPr>
            <a:spLocks noGrp="1"/>
          </p:cNvSpPr>
          <p:nvPr>
            <p:ph type="sldNum" sz="quarter" idx="12"/>
          </p:nvPr>
        </p:nvSpPr>
        <p:spPr/>
        <p:txBody>
          <a:bodyPr/>
          <a:lstStyle/>
          <a:p>
            <a:fld id="{BC5914DC-34EB-41F9-AB81-2DE8101F1266}" type="slidenum">
              <a:rPr lang="es-CL" smtClean="0"/>
              <a:pPr/>
              <a:t>35</a:t>
            </a:fld>
            <a:endParaRPr lang="es-CL"/>
          </a:p>
        </p:txBody>
      </p:sp>
      <p:graphicFrame>
        <p:nvGraphicFramePr>
          <p:cNvPr id="9" name="8 Diagrama"/>
          <p:cNvGraphicFramePr/>
          <p:nvPr>
            <p:extLst>
              <p:ext uri="{D42A27DB-BD31-4B8C-83A1-F6EECF244321}">
                <p14:modId xmlns="" xmlns:p14="http://schemas.microsoft.com/office/powerpoint/2010/main" val="3834270215"/>
              </p:ext>
            </p:extLst>
          </p:nvPr>
        </p:nvGraphicFramePr>
        <p:xfrm>
          <a:off x="107504" y="1196752"/>
          <a:ext cx="8784976" cy="224676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10" name="9 Diagrama"/>
          <p:cNvGraphicFramePr/>
          <p:nvPr>
            <p:extLst>
              <p:ext uri="{D42A27DB-BD31-4B8C-83A1-F6EECF244321}">
                <p14:modId xmlns="" xmlns:p14="http://schemas.microsoft.com/office/powerpoint/2010/main" val="747823173"/>
              </p:ext>
            </p:extLst>
          </p:nvPr>
        </p:nvGraphicFramePr>
        <p:xfrm>
          <a:off x="179512" y="3933056"/>
          <a:ext cx="8424936" cy="1368152"/>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 xmlns:p14="http://schemas.microsoft.com/office/powerpoint/2010/main" val="404672301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Título"/>
          <p:cNvSpPr>
            <a:spLocks noGrp="1"/>
          </p:cNvSpPr>
          <p:nvPr>
            <p:ph type="ctrTitle"/>
          </p:nvPr>
        </p:nvSpPr>
        <p:spPr>
          <a:xfrm>
            <a:off x="323528" y="188641"/>
            <a:ext cx="8496944" cy="792088"/>
          </a:xfrm>
        </p:spPr>
        <p:txBody>
          <a:bodyPr/>
          <a:lstStyle/>
          <a:p>
            <a:r>
              <a:rPr lang="es-ES" sz="2000" dirty="0" smtClean="0">
                <a:solidFill>
                  <a:srgbClr val="FF0000"/>
                </a:solidFill>
                <a:latin typeface="Verdana" pitchFamily="34" charset="0"/>
                <a:ea typeface="Verdana" pitchFamily="34" charset="0"/>
                <a:cs typeface="Verdana" pitchFamily="34" charset="0"/>
              </a:rPr>
              <a:t>FINES DE LA pena. LOS TRATADOS INTERNACIONALES</a:t>
            </a:r>
            <a:endParaRPr lang="es-CL" sz="2000" dirty="0">
              <a:solidFill>
                <a:srgbClr val="FF0000"/>
              </a:solidFill>
              <a:latin typeface="Verdana" pitchFamily="34" charset="0"/>
              <a:ea typeface="Verdana" pitchFamily="34" charset="0"/>
              <a:cs typeface="Verdana" pitchFamily="34" charset="0"/>
            </a:endParaRPr>
          </a:p>
        </p:txBody>
      </p:sp>
      <p:sp>
        <p:nvSpPr>
          <p:cNvPr id="6" name="5 CuadroTexto"/>
          <p:cNvSpPr txBox="1"/>
          <p:nvPr/>
        </p:nvSpPr>
        <p:spPr>
          <a:xfrm>
            <a:off x="467544" y="980728"/>
            <a:ext cx="7488832" cy="523220"/>
          </a:xfrm>
          <a:prstGeom prst="rect">
            <a:avLst/>
          </a:prstGeom>
          <a:noFill/>
        </p:spPr>
        <p:txBody>
          <a:bodyPr wrap="square" rtlCol="0">
            <a:spAutoFit/>
          </a:bodyPr>
          <a:lstStyle/>
          <a:p>
            <a:endParaRPr lang="es-CL" sz="2800" dirty="0">
              <a:solidFill>
                <a:srgbClr val="002060"/>
              </a:solidFill>
              <a:latin typeface="Verdana" pitchFamily="34" charset="0"/>
              <a:ea typeface="Verdana" pitchFamily="34" charset="0"/>
              <a:cs typeface="Verdana" pitchFamily="34" charset="0"/>
            </a:endParaRPr>
          </a:p>
        </p:txBody>
      </p:sp>
      <p:sp>
        <p:nvSpPr>
          <p:cNvPr id="3" name="2 Marcador de pie de página"/>
          <p:cNvSpPr>
            <a:spLocks noGrp="1"/>
          </p:cNvSpPr>
          <p:nvPr>
            <p:ph type="ftr" sz="quarter" idx="11"/>
          </p:nvPr>
        </p:nvSpPr>
        <p:spPr/>
        <p:txBody>
          <a:bodyPr/>
          <a:lstStyle/>
          <a:p>
            <a:r>
              <a:rPr lang="es-CL" smtClean="0"/>
              <a:t>Sebastian Valenzuela A. /El Salvador /Marzo 2013</a:t>
            </a:r>
            <a:endParaRPr lang="es-CL"/>
          </a:p>
        </p:txBody>
      </p:sp>
      <p:sp>
        <p:nvSpPr>
          <p:cNvPr id="8" name="7 Marcador de número de diapositiva"/>
          <p:cNvSpPr>
            <a:spLocks noGrp="1"/>
          </p:cNvSpPr>
          <p:nvPr>
            <p:ph type="sldNum" sz="quarter" idx="12"/>
          </p:nvPr>
        </p:nvSpPr>
        <p:spPr/>
        <p:txBody>
          <a:bodyPr/>
          <a:lstStyle/>
          <a:p>
            <a:fld id="{BC5914DC-34EB-41F9-AB81-2DE8101F1266}" type="slidenum">
              <a:rPr lang="es-CL" smtClean="0"/>
              <a:pPr/>
              <a:t>36</a:t>
            </a:fld>
            <a:endParaRPr lang="es-CL"/>
          </a:p>
        </p:txBody>
      </p:sp>
      <p:graphicFrame>
        <p:nvGraphicFramePr>
          <p:cNvPr id="7" name="6 Diagrama"/>
          <p:cNvGraphicFramePr/>
          <p:nvPr>
            <p:extLst>
              <p:ext uri="{D42A27DB-BD31-4B8C-83A1-F6EECF244321}">
                <p14:modId xmlns="" xmlns:p14="http://schemas.microsoft.com/office/powerpoint/2010/main" val="1911598891"/>
              </p:ext>
            </p:extLst>
          </p:nvPr>
        </p:nvGraphicFramePr>
        <p:xfrm>
          <a:off x="107504" y="1268760"/>
          <a:ext cx="8712968" cy="165618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10" name="9 Diagrama"/>
          <p:cNvGraphicFramePr/>
          <p:nvPr>
            <p:extLst>
              <p:ext uri="{D42A27DB-BD31-4B8C-83A1-F6EECF244321}">
                <p14:modId xmlns="" xmlns:p14="http://schemas.microsoft.com/office/powerpoint/2010/main" val="1620906427"/>
              </p:ext>
            </p:extLst>
          </p:nvPr>
        </p:nvGraphicFramePr>
        <p:xfrm>
          <a:off x="251520" y="3212976"/>
          <a:ext cx="8496944" cy="2664296"/>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 xmlns:p14="http://schemas.microsoft.com/office/powerpoint/2010/main" val="217130931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Título"/>
          <p:cNvSpPr>
            <a:spLocks noGrp="1"/>
          </p:cNvSpPr>
          <p:nvPr>
            <p:ph type="ctrTitle"/>
          </p:nvPr>
        </p:nvSpPr>
        <p:spPr>
          <a:xfrm>
            <a:off x="323528" y="188641"/>
            <a:ext cx="8496944" cy="792088"/>
          </a:xfrm>
        </p:spPr>
        <p:txBody>
          <a:bodyPr/>
          <a:lstStyle/>
          <a:p>
            <a:r>
              <a:rPr lang="es-ES" sz="2000" dirty="0" smtClean="0">
                <a:solidFill>
                  <a:srgbClr val="FF0000"/>
                </a:solidFill>
                <a:latin typeface="Verdana" pitchFamily="34" charset="0"/>
                <a:ea typeface="Verdana" pitchFamily="34" charset="0"/>
                <a:cs typeface="Verdana" pitchFamily="34" charset="0"/>
              </a:rPr>
              <a:t>FINES DE LA pena. La legislación comparada</a:t>
            </a:r>
            <a:endParaRPr lang="es-CL" sz="2000" dirty="0">
              <a:solidFill>
                <a:srgbClr val="FF0000"/>
              </a:solidFill>
              <a:latin typeface="Verdana" pitchFamily="34" charset="0"/>
              <a:ea typeface="Verdana" pitchFamily="34" charset="0"/>
              <a:cs typeface="Verdana" pitchFamily="34" charset="0"/>
            </a:endParaRPr>
          </a:p>
        </p:txBody>
      </p:sp>
      <p:sp>
        <p:nvSpPr>
          <p:cNvPr id="3" name="2 Subtítulo"/>
          <p:cNvSpPr>
            <a:spLocks noGrp="1"/>
          </p:cNvSpPr>
          <p:nvPr>
            <p:ph type="subTitle" idx="1"/>
          </p:nvPr>
        </p:nvSpPr>
        <p:spPr>
          <a:xfrm>
            <a:off x="251520" y="1268760"/>
            <a:ext cx="8568952" cy="5256584"/>
          </a:xfrm>
        </p:spPr>
        <p:txBody>
          <a:bodyPr>
            <a:normAutofit/>
          </a:bodyPr>
          <a:lstStyle/>
          <a:p>
            <a:pPr marL="342900" indent="-342900">
              <a:buFont typeface="Arial" pitchFamily="34" charset="0"/>
              <a:buChar char="•"/>
            </a:pPr>
            <a:r>
              <a:rPr lang="es-CL" sz="2400" b="1" cap="none" dirty="0">
                <a:solidFill>
                  <a:srgbClr val="002060"/>
                </a:solidFill>
                <a:latin typeface="Verdana" pitchFamily="34" charset="0"/>
                <a:ea typeface="Verdana" pitchFamily="34" charset="0"/>
                <a:cs typeface="Verdana" pitchFamily="34" charset="0"/>
              </a:rPr>
              <a:t>Legislación alemana </a:t>
            </a:r>
            <a:r>
              <a:rPr lang="es-CL" sz="2400" cap="none" dirty="0">
                <a:solidFill>
                  <a:srgbClr val="002060"/>
                </a:solidFill>
                <a:latin typeface="Verdana" pitchFamily="34" charset="0"/>
                <a:ea typeface="Verdana" pitchFamily="34" charset="0"/>
                <a:cs typeface="Verdana" pitchFamily="34" charset="0"/>
              </a:rPr>
              <a:t>(§2 Ley de Ejecución de </a:t>
            </a:r>
            <a:r>
              <a:rPr lang="es-CL" sz="2400" cap="none" dirty="0" smtClean="0">
                <a:solidFill>
                  <a:srgbClr val="002060"/>
                </a:solidFill>
                <a:latin typeface="Verdana" pitchFamily="34" charset="0"/>
                <a:ea typeface="Verdana" pitchFamily="34" charset="0"/>
                <a:cs typeface="Verdana" pitchFamily="34" charset="0"/>
              </a:rPr>
              <a:t>Penas)</a:t>
            </a:r>
          </a:p>
          <a:p>
            <a:pPr marL="342900" indent="-342900">
              <a:buFont typeface="Arial" pitchFamily="34" charset="0"/>
              <a:buChar char="•"/>
            </a:pPr>
            <a:r>
              <a:rPr lang="es-CL" sz="2400" b="1" cap="none" dirty="0">
                <a:solidFill>
                  <a:srgbClr val="002060"/>
                </a:solidFill>
                <a:latin typeface="Verdana" pitchFamily="34" charset="0"/>
                <a:ea typeface="Verdana" pitchFamily="34" charset="0"/>
                <a:cs typeface="Verdana" pitchFamily="34" charset="0"/>
              </a:rPr>
              <a:t>L</a:t>
            </a:r>
            <a:r>
              <a:rPr lang="es-CL" sz="2400" b="1" cap="none" dirty="0" smtClean="0">
                <a:solidFill>
                  <a:srgbClr val="002060"/>
                </a:solidFill>
                <a:latin typeface="Verdana" pitchFamily="34" charset="0"/>
                <a:ea typeface="Verdana" pitchFamily="34" charset="0"/>
                <a:cs typeface="Verdana" pitchFamily="34" charset="0"/>
              </a:rPr>
              <a:t>egislación </a:t>
            </a:r>
            <a:r>
              <a:rPr lang="es-CL" sz="2400" b="1" cap="none" dirty="0">
                <a:solidFill>
                  <a:srgbClr val="002060"/>
                </a:solidFill>
                <a:latin typeface="Verdana" pitchFamily="34" charset="0"/>
                <a:ea typeface="Verdana" pitchFamily="34" charset="0"/>
                <a:cs typeface="Verdana" pitchFamily="34" charset="0"/>
              </a:rPr>
              <a:t>española </a:t>
            </a:r>
            <a:r>
              <a:rPr lang="es-CL" sz="2400" cap="none" dirty="0">
                <a:solidFill>
                  <a:srgbClr val="002060"/>
                </a:solidFill>
                <a:latin typeface="Verdana" pitchFamily="34" charset="0"/>
                <a:ea typeface="Verdana" pitchFamily="34" charset="0"/>
                <a:cs typeface="Verdana" pitchFamily="34" charset="0"/>
              </a:rPr>
              <a:t>(art.25.2 Constitución española y 1 Ley orgánica general penitenciaria); legislación argentina (art.1 Ley de ejecución de la pena privativa de </a:t>
            </a:r>
            <a:r>
              <a:rPr lang="es-CL" sz="2400" cap="none" dirty="0" smtClean="0">
                <a:solidFill>
                  <a:srgbClr val="002060"/>
                </a:solidFill>
                <a:latin typeface="Verdana" pitchFamily="34" charset="0"/>
                <a:ea typeface="Verdana" pitchFamily="34" charset="0"/>
                <a:cs typeface="Verdana" pitchFamily="34" charset="0"/>
              </a:rPr>
              <a:t>libertad)</a:t>
            </a:r>
          </a:p>
          <a:p>
            <a:pPr marL="342900" indent="-342900">
              <a:buFont typeface="Arial" pitchFamily="34" charset="0"/>
              <a:buChar char="•"/>
            </a:pPr>
            <a:r>
              <a:rPr lang="es-CL" sz="2400" b="1" cap="none" dirty="0">
                <a:solidFill>
                  <a:srgbClr val="002060"/>
                </a:solidFill>
                <a:latin typeface="Verdana" pitchFamily="34" charset="0"/>
                <a:ea typeface="Verdana" pitchFamily="34" charset="0"/>
                <a:cs typeface="Verdana" pitchFamily="34" charset="0"/>
              </a:rPr>
              <a:t>L</a:t>
            </a:r>
            <a:r>
              <a:rPr lang="es-CL" sz="2400" b="1" cap="none" dirty="0" smtClean="0">
                <a:solidFill>
                  <a:srgbClr val="002060"/>
                </a:solidFill>
                <a:latin typeface="Verdana" pitchFamily="34" charset="0"/>
                <a:ea typeface="Verdana" pitchFamily="34" charset="0"/>
                <a:cs typeface="Verdana" pitchFamily="34" charset="0"/>
              </a:rPr>
              <a:t>egislación </a:t>
            </a:r>
            <a:r>
              <a:rPr lang="es-CL" sz="2400" b="1" cap="none" dirty="0">
                <a:solidFill>
                  <a:srgbClr val="002060"/>
                </a:solidFill>
                <a:latin typeface="Verdana" pitchFamily="34" charset="0"/>
                <a:ea typeface="Verdana" pitchFamily="34" charset="0"/>
                <a:cs typeface="Verdana" pitchFamily="34" charset="0"/>
              </a:rPr>
              <a:t>brasilera </a:t>
            </a:r>
            <a:r>
              <a:rPr lang="es-CL" sz="2400" cap="none" dirty="0">
                <a:solidFill>
                  <a:srgbClr val="002060"/>
                </a:solidFill>
                <a:latin typeface="Verdana" pitchFamily="34" charset="0"/>
                <a:ea typeface="Verdana" pitchFamily="34" charset="0"/>
                <a:cs typeface="Verdana" pitchFamily="34" charset="0"/>
              </a:rPr>
              <a:t>(art.1 Ley de Ejecución </a:t>
            </a:r>
            <a:r>
              <a:rPr lang="es-CL" sz="2400" cap="none" dirty="0" smtClean="0">
                <a:solidFill>
                  <a:srgbClr val="002060"/>
                </a:solidFill>
                <a:latin typeface="Verdana" pitchFamily="34" charset="0"/>
                <a:ea typeface="Verdana" pitchFamily="34" charset="0"/>
                <a:cs typeface="Verdana" pitchFamily="34" charset="0"/>
              </a:rPr>
              <a:t>penal)</a:t>
            </a:r>
          </a:p>
          <a:p>
            <a:pPr marL="342900" indent="-342900">
              <a:buFont typeface="Arial" pitchFamily="34" charset="0"/>
              <a:buChar char="•"/>
            </a:pPr>
            <a:r>
              <a:rPr lang="es-CL" sz="2400" b="1" cap="none" dirty="0">
                <a:solidFill>
                  <a:srgbClr val="002060"/>
                </a:solidFill>
                <a:latin typeface="Verdana" pitchFamily="34" charset="0"/>
                <a:ea typeface="Verdana" pitchFamily="34" charset="0"/>
                <a:cs typeface="Verdana" pitchFamily="34" charset="0"/>
              </a:rPr>
              <a:t>L</a:t>
            </a:r>
            <a:r>
              <a:rPr lang="es-CL" sz="2400" b="1" cap="none" dirty="0" smtClean="0">
                <a:solidFill>
                  <a:srgbClr val="002060"/>
                </a:solidFill>
                <a:latin typeface="Verdana" pitchFamily="34" charset="0"/>
                <a:ea typeface="Verdana" pitchFamily="34" charset="0"/>
                <a:cs typeface="Verdana" pitchFamily="34" charset="0"/>
              </a:rPr>
              <a:t>egislación </a:t>
            </a:r>
            <a:r>
              <a:rPr lang="es-CL" sz="2400" b="1" cap="none" dirty="0">
                <a:solidFill>
                  <a:srgbClr val="002060"/>
                </a:solidFill>
                <a:latin typeface="Verdana" pitchFamily="34" charset="0"/>
                <a:ea typeface="Verdana" pitchFamily="34" charset="0"/>
                <a:cs typeface="Verdana" pitchFamily="34" charset="0"/>
              </a:rPr>
              <a:t>de la República del Salvador </a:t>
            </a:r>
            <a:r>
              <a:rPr lang="es-CL" sz="2400" cap="none" dirty="0">
                <a:solidFill>
                  <a:srgbClr val="002060"/>
                </a:solidFill>
                <a:latin typeface="Verdana" pitchFamily="34" charset="0"/>
                <a:ea typeface="Verdana" pitchFamily="34" charset="0"/>
                <a:cs typeface="Verdana" pitchFamily="34" charset="0"/>
              </a:rPr>
              <a:t>(art.2 Ley Penitenciaria).</a:t>
            </a:r>
          </a:p>
        </p:txBody>
      </p:sp>
      <p:sp>
        <p:nvSpPr>
          <p:cNvPr id="6" name="5 Marcador de pie de página"/>
          <p:cNvSpPr>
            <a:spLocks noGrp="1"/>
          </p:cNvSpPr>
          <p:nvPr>
            <p:ph type="ftr" sz="quarter" idx="11"/>
          </p:nvPr>
        </p:nvSpPr>
        <p:spPr/>
        <p:txBody>
          <a:bodyPr/>
          <a:lstStyle/>
          <a:p>
            <a:r>
              <a:rPr lang="es-CL" smtClean="0">
                <a:solidFill>
                  <a:srgbClr val="000000"/>
                </a:solidFill>
              </a:rPr>
              <a:t>Sebastian Valenzuela A. /El Salvador /Marzo 2013</a:t>
            </a:r>
            <a:endParaRPr lang="es-CL">
              <a:solidFill>
                <a:srgbClr val="000000"/>
              </a:solidFill>
            </a:endParaRPr>
          </a:p>
        </p:txBody>
      </p:sp>
      <p:sp>
        <p:nvSpPr>
          <p:cNvPr id="7" name="6 Marcador de número de diapositiva"/>
          <p:cNvSpPr>
            <a:spLocks noGrp="1"/>
          </p:cNvSpPr>
          <p:nvPr>
            <p:ph type="sldNum" sz="quarter" idx="12"/>
          </p:nvPr>
        </p:nvSpPr>
        <p:spPr/>
        <p:txBody>
          <a:bodyPr/>
          <a:lstStyle/>
          <a:p>
            <a:fld id="{BC5914DC-34EB-41F9-AB81-2DE8101F1266}" type="slidenum">
              <a:rPr lang="es-CL" smtClean="0">
                <a:solidFill>
                  <a:srgbClr val="000000"/>
                </a:solidFill>
              </a:rPr>
              <a:pPr/>
              <a:t>37</a:t>
            </a:fld>
            <a:endParaRPr lang="es-CL">
              <a:solidFill>
                <a:srgbClr val="000000"/>
              </a:solidFill>
            </a:endParaRPr>
          </a:p>
        </p:txBody>
      </p:sp>
    </p:spTree>
    <p:extLst>
      <p:ext uri="{BB962C8B-B14F-4D97-AF65-F5344CB8AC3E}">
        <p14:creationId xmlns="" xmlns:p14="http://schemas.microsoft.com/office/powerpoint/2010/main" val="136198811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Título"/>
          <p:cNvSpPr>
            <a:spLocks noGrp="1"/>
          </p:cNvSpPr>
          <p:nvPr>
            <p:ph type="ctrTitle"/>
          </p:nvPr>
        </p:nvSpPr>
        <p:spPr>
          <a:xfrm>
            <a:off x="323528" y="188641"/>
            <a:ext cx="8496944" cy="792088"/>
          </a:xfrm>
        </p:spPr>
        <p:txBody>
          <a:bodyPr/>
          <a:lstStyle/>
          <a:p>
            <a:r>
              <a:rPr lang="es-ES" sz="2000" dirty="0" smtClean="0">
                <a:solidFill>
                  <a:srgbClr val="FF0000"/>
                </a:solidFill>
                <a:latin typeface="Verdana" pitchFamily="34" charset="0"/>
                <a:ea typeface="Verdana" pitchFamily="34" charset="0"/>
                <a:cs typeface="Verdana" pitchFamily="34" charset="0"/>
              </a:rPr>
              <a:t>FINES DE LA pena. </a:t>
            </a:r>
            <a:r>
              <a:rPr lang="es-ES" sz="2000" dirty="0">
                <a:solidFill>
                  <a:srgbClr val="FF0000"/>
                </a:solidFill>
                <a:latin typeface="Verdana" pitchFamily="34" charset="0"/>
                <a:ea typeface="Verdana" pitchFamily="34" charset="0"/>
                <a:cs typeface="Verdana" pitchFamily="34" charset="0"/>
              </a:rPr>
              <a:t>¿</a:t>
            </a:r>
            <a:r>
              <a:rPr lang="es-ES" sz="2000" dirty="0" smtClean="0">
                <a:solidFill>
                  <a:srgbClr val="FF0000"/>
                </a:solidFill>
                <a:latin typeface="Verdana" pitchFamily="34" charset="0"/>
                <a:ea typeface="Verdana" pitchFamily="34" charset="0"/>
                <a:cs typeface="Verdana" pitchFamily="34" charset="0"/>
              </a:rPr>
              <a:t>SE PUEDE?</a:t>
            </a:r>
            <a:endParaRPr lang="es-CL" sz="2000" dirty="0">
              <a:solidFill>
                <a:srgbClr val="FF0000"/>
              </a:solidFill>
              <a:latin typeface="Verdana" pitchFamily="34" charset="0"/>
              <a:ea typeface="Verdana" pitchFamily="34" charset="0"/>
              <a:cs typeface="Verdana" pitchFamily="34" charset="0"/>
            </a:endParaRPr>
          </a:p>
        </p:txBody>
      </p:sp>
      <p:sp>
        <p:nvSpPr>
          <p:cNvPr id="6" name="5 CuadroTexto"/>
          <p:cNvSpPr txBox="1"/>
          <p:nvPr/>
        </p:nvSpPr>
        <p:spPr>
          <a:xfrm>
            <a:off x="467544" y="980728"/>
            <a:ext cx="7488832" cy="523220"/>
          </a:xfrm>
          <a:prstGeom prst="rect">
            <a:avLst/>
          </a:prstGeom>
          <a:noFill/>
        </p:spPr>
        <p:txBody>
          <a:bodyPr wrap="square" rtlCol="0">
            <a:spAutoFit/>
          </a:bodyPr>
          <a:lstStyle/>
          <a:p>
            <a:endParaRPr lang="es-CL" sz="2800" dirty="0">
              <a:solidFill>
                <a:srgbClr val="002060"/>
              </a:solidFill>
              <a:latin typeface="Verdana" pitchFamily="34" charset="0"/>
              <a:ea typeface="Verdana" pitchFamily="34" charset="0"/>
              <a:cs typeface="Verdana" pitchFamily="34" charset="0"/>
            </a:endParaRPr>
          </a:p>
        </p:txBody>
      </p:sp>
      <p:sp>
        <p:nvSpPr>
          <p:cNvPr id="3" name="2 Marcador de pie de página"/>
          <p:cNvSpPr>
            <a:spLocks noGrp="1"/>
          </p:cNvSpPr>
          <p:nvPr>
            <p:ph type="ftr" sz="quarter" idx="11"/>
          </p:nvPr>
        </p:nvSpPr>
        <p:spPr/>
        <p:txBody>
          <a:bodyPr/>
          <a:lstStyle/>
          <a:p>
            <a:r>
              <a:rPr lang="es-CL" smtClean="0"/>
              <a:t>Sebastian Valenzuela A. /El Salvador /Marzo 2013</a:t>
            </a:r>
            <a:endParaRPr lang="es-CL"/>
          </a:p>
        </p:txBody>
      </p:sp>
      <p:sp>
        <p:nvSpPr>
          <p:cNvPr id="8" name="7 Marcador de número de diapositiva"/>
          <p:cNvSpPr>
            <a:spLocks noGrp="1"/>
          </p:cNvSpPr>
          <p:nvPr>
            <p:ph type="sldNum" sz="quarter" idx="12"/>
          </p:nvPr>
        </p:nvSpPr>
        <p:spPr/>
        <p:txBody>
          <a:bodyPr/>
          <a:lstStyle/>
          <a:p>
            <a:fld id="{BC5914DC-34EB-41F9-AB81-2DE8101F1266}" type="slidenum">
              <a:rPr lang="es-CL" smtClean="0"/>
              <a:pPr/>
              <a:t>38</a:t>
            </a:fld>
            <a:endParaRPr lang="es-CL"/>
          </a:p>
        </p:txBody>
      </p:sp>
      <p:graphicFrame>
        <p:nvGraphicFramePr>
          <p:cNvPr id="9" name="8 Diagrama"/>
          <p:cNvGraphicFramePr/>
          <p:nvPr>
            <p:extLst>
              <p:ext uri="{D42A27DB-BD31-4B8C-83A1-F6EECF244321}">
                <p14:modId xmlns="" xmlns:p14="http://schemas.microsoft.com/office/powerpoint/2010/main" val="3262879197"/>
              </p:ext>
            </p:extLst>
          </p:nvPr>
        </p:nvGraphicFramePr>
        <p:xfrm>
          <a:off x="179512" y="1263778"/>
          <a:ext cx="8784976" cy="396542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3 CuadroTexto"/>
          <p:cNvSpPr txBox="1"/>
          <p:nvPr/>
        </p:nvSpPr>
        <p:spPr>
          <a:xfrm>
            <a:off x="611560" y="5445224"/>
            <a:ext cx="7920880" cy="646331"/>
          </a:xfrm>
          <a:prstGeom prst="rect">
            <a:avLst/>
          </a:prstGeom>
          <a:noFill/>
        </p:spPr>
        <p:txBody>
          <a:bodyPr wrap="square" rtlCol="0">
            <a:spAutoFit/>
          </a:bodyPr>
          <a:lstStyle/>
          <a:p>
            <a:r>
              <a:rPr lang="es-CL" dirty="0" smtClean="0">
                <a:solidFill>
                  <a:srgbClr val="002060"/>
                </a:solidFill>
              </a:rPr>
              <a:t>Por eso algunos autores entienden </a:t>
            </a:r>
            <a:r>
              <a:rPr lang="es-CL" dirty="0">
                <a:solidFill>
                  <a:srgbClr val="002060"/>
                </a:solidFill>
              </a:rPr>
              <a:t>la rehabilitación como </a:t>
            </a:r>
            <a:r>
              <a:rPr lang="es-CL" b="1" dirty="0">
                <a:solidFill>
                  <a:srgbClr val="002060"/>
                </a:solidFill>
              </a:rPr>
              <a:t>no </a:t>
            </a:r>
            <a:r>
              <a:rPr lang="es-CL" b="1" dirty="0" err="1">
                <a:solidFill>
                  <a:srgbClr val="002060"/>
                </a:solidFill>
              </a:rPr>
              <a:t>desocialización</a:t>
            </a:r>
            <a:r>
              <a:rPr lang="es-CL" dirty="0">
                <a:solidFill>
                  <a:srgbClr val="002060"/>
                </a:solidFill>
              </a:rPr>
              <a:t>, extendiéndolo incluso a las MAR.</a:t>
            </a:r>
          </a:p>
        </p:txBody>
      </p:sp>
    </p:spTree>
    <p:extLst>
      <p:ext uri="{BB962C8B-B14F-4D97-AF65-F5344CB8AC3E}">
        <p14:creationId xmlns="" xmlns:p14="http://schemas.microsoft.com/office/powerpoint/2010/main" val="73543435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Título"/>
          <p:cNvSpPr>
            <a:spLocks noGrp="1"/>
          </p:cNvSpPr>
          <p:nvPr>
            <p:ph type="ctrTitle"/>
          </p:nvPr>
        </p:nvSpPr>
        <p:spPr>
          <a:xfrm>
            <a:off x="323528" y="188641"/>
            <a:ext cx="8496944" cy="792088"/>
          </a:xfrm>
        </p:spPr>
        <p:txBody>
          <a:bodyPr/>
          <a:lstStyle/>
          <a:p>
            <a:r>
              <a:rPr lang="es-ES" sz="2000" dirty="0" smtClean="0">
                <a:solidFill>
                  <a:srgbClr val="FF0000"/>
                </a:solidFill>
                <a:latin typeface="Verdana" pitchFamily="34" charset="0"/>
                <a:ea typeface="Verdana" pitchFamily="34" charset="0"/>
                <a:cs typeface="Verdana" pitchFamily="34" charset="0"/>
              </a:rPr>
              <a:t>FINES DE LA pena</a:t>
            </a:r>
            <a:endParaRPr lang="es-CL" sz="2000" dirty="0">
              <a:solidFill>
                <a:srgbClr val="FF0000"/>
              </a:solidFill>
              <a:latin typeface="Verdana" pitchFamily="34" charset="0"/>
              <a:ea typeface="Verdana" pitchFamily="34" charset="0"/>
              <a:cs typeface="Verdana" pitchFamily="34" charset="0"/>
            </a:endParaRPr>
          </a:p>
        </p:txBody>
      </p:sp>
      <p:sp>
        <p:nvSpPr>
          <p:cNvPr id="3" name="2 Subtítulo"/>
          <p:cNvSpPr>
            <a:spLocks noGrp="1"/>
          </p:cNvSpPr>
          <p:nvPr>
            <p:ph type="subTitle" idx="1"/>
          </p:nvPr>
        </p:nvSpPr>
        <p:spPr>
          <a:xfrm>
            <a:off x="251520" y="908720"/>
            <a:ext cx="8568952" cy="5616624"/>
          </a:xfrm>
        </p:spPr>
        <p:txBody>
          <a:bodyPr>
            <a:normAutofit lnSpcReduction="10000"/>
          </a:bodyPr>
          <a:lstStyle/>
          <a:p>
            <a:r>
              <a:rPr lang="es-CL" sz="2400" cap="none" dirty="0">
                <a:solidFill>
                  <a:srgbClr val="002060"/>
                </a:solidFill>
                <a:latin typeface="Verdana" pitchFamily="34" charset="0"/>
                <a:ea typeface="Verdana" pitchFamily="34" charset="0"/>
                <a:cs typeface="Verdana" pitchFamily="34" charset="0"/>
              </a:rPr>
              <a:t>Se debe tener presente que no resulta pacífico que la reinserción social constituya un derecho del condenado. </a:t>
            </a:r>
            <a:endParaRPr lang="es-CL" sz="2400" cap="none" dirty="0" smtClean="0">
              <a:solidFill>
                <a:srgbClr val="002060"/>
              </a:solidFill>
              <a:latin typeface="Verdana" pitchFamily="34" charset="0"/>
              <a:ea typeface="Verdana" pitchFamily="34" charset="0"/>
              <a:cs typeface="Verdana" pitchFamily="34" charset="0"/>
            </a:endParaRPr>
          </a:p>
          <a:p>
            <a:r>
              <a:rPr lang="es-CL" sz="2400" cap="none" dirty="0" smtClean="0">
                <a:solidFill>
                  <a:srgbClr val="002060"/>
                </a:solidFill>
                <a:latin typeface="Verdana" pitchFamily="34" charset="0"/>
                <a:ea typeface="Verdana" pitchFamily="34" charset="0"/>
                <a:cs typeface="Verdana" pitchFamily="34" charset="0"/>
              </a:rPr>
              <a:t>“La </a:t>
            </a:r>
            <a:r>
              <a:rPr lang="es-CL" sz="2400" cap="none" dirty="0">
                <a:solidFill>
                  <a:srgbClr val="002060"/>
                </a:solidFill>
                <a:latin typeface="Verdana" pitchFamily="34" charset="0"/>
                <a:ea typeface="Verdana" pitchFamily="34" charset="0"/>
                <a:cs typeface="Verdana" pitchFamily="34" charset="0"/>
              </a:rPr>
              <a:t>reeducación o la reinserción social del condenado no constituye un derecho fundamental de la persona”. </a:t>
            </a:r>
            <a:endParaRPr lang="es-CL" sz="2400" cap="none" dirty="0" smtClean="0">
              <a:solidFill>
                <a:srgbClr val="002060"/>
              </a:solidFill>
              <a:latin typeface="Verdana" pitchFamily="34" charset="0"/>
              <a:ea typeface="Verdana" pitchFamily="34" charset="0"/>
              <a:cs typeface="Verdana" pitchFamily="34" charset="0"/>
            </a:endParaRPr>
          </a:p>
          <a:p>
            <a:r>
              <a:rPr lang="es-CL" sz="2400" cap="none" dirty="0" smtClean="0">
                <a:solidFill>
                  <a:srgbClr val="002060"/>
                </a:solidFill>
                <a:latin typeface="Verdana" pitchFamily="34" charset="0"/>
                <a:ea typeface="Verdana" pitchFamily="34" charset="0"/>
                <a:cs typeface="Verdana" pitchFamily="34" charset="0"/>
              </a:rPr>
              <a:t>“No </a:t>
            </a:r>
            <a:r>
              <a:rPr lang="es-CL" sz="2400" cap="none" dirty="0">
                <a:solidFill>
                  <a:srgbClr val="002060"/>
                </a:solidFill>
                <a:latin typeface="Verdana" pitchFamily="34" charset="0"/>
                <a:ea typeface="Verdana" pitchFamily="34" charset="0"/>
                <a:cs typeface="Verdana" pitchFamily="34" charset="0"/>
              </a:rPr>
              <a:t>se sigue ni el que tales fines reeducadores y resocializadores sean los únicos fines admisibles de la privación de la libertad ni, por lo mismo, el que se haya de considerar contrario a la constitución la aplicación de una pena que no pudiera corresponder exclusivamente a dicho punto de vista</a:t>
            </a:r>
            <a:r>
              <a:rPr lang="es-CL" sz="2400" cap="none" dirty="0" smtClean="0">
                <a:solidFill>
                  <a:srgbClr val="002060"/>
                </a:solidFill>
                <a:latin typeface="Verdana" pitchFamily="34" charset="0"/>
                <a:ea typeface="Verdana" pitchFamily="34" charset="0"/>
                <a:cs typeface="Verdana" pitchFamily="34" charset="0"/>
              </a:rPr>
              <a:t>” </a:t>
            </a:r>
          </a:p>
          <a:p>
            <a:r>
              <a:rPr lang="es-CL" sz="2400" cap="none" dirty="0" smtClean="0">
                <a:solidFill>
                  <a:srgbClr val="002060"/>
                </a:solidFill>
                <a:latin typeface="Verdana" pitchFamily="34" charset="0"/>
                <a:ea typeface="Verdana" pitchFamily="34" charset="0"/>
                <a:cs typeface="Verdana" pitchFamily="34" charset="0"/>
              </a:rPr>
              <a:t>(TC Español)</a:t>
            </a:r>
            <a:endParaRPr lang="es-CL" sz="2400" cap="none" dirty="0">
              <a:solidFill>
                <a:srgbClr val="002060"/>
              </a:solidFill>
              <a:latin typeface="Verdana" pitchFamily="34" charset="0"/>
              <a:ea typeface="Verdana" pitchFamily="34" charset="0"/>
              <a:cs typeface="Verdana" pitchFamily="34" charset="0"/>
            </a:endParaRPr>
          </a:p>
        </p:txBody>
      </p:sp>
      <p:sp>
        <p:nvSpPr>
          <p:cNvPr id="6" name="5 Marcador de pie de página"/>
          <p:cNvSpPr>
            <a:spLocks noGrp="1"/>
          </p:cNvSpPr>
          <p:nvPr>
            <p:ph type="ftr" sz="quarter" idx="11"/>
          </p:nvPr>
        </p:nvSpPr>
        <p:spPr/>
        <p:txBody>
          <a:bodyPr/>
          <a:lstStyle/>
          <a:p>
            <a:r>
              <a:rPr lang="es-CL" smtClean="0">
                <a:solidFill>
                  <a:srgbClr val="000000"/>
                </a:solidFill>
              </a:rPr>
              <a:t>Sebastian Valenzuela A. /El Salvador /Marzo 2013</a:t>
            </a:r>
            <a:endParaRPr lang="es-CL">
              <a:solidFill>
                <a:srgbClr val="000000"/>
              </a:solidFill>
            </a:endParaRPr>
          </a:p>
        </p:txBody>
      </p:sp>
      <p:sp>
        <p:nvSpPr>
          <p:cNvPr id="7" name="6 Marcador de número de diapositiva"/>
          <p:cNvSpPr>
            <a:spLocks noGrp="1"/>
          </p:cNvSpPr>
          <p:nvPr>
            <p:ph type="sldNum" sz="quarter" idx="12"/>
          </p:nvPr>
        </p:nvSpPr>
        <p:spPr/>
        <p:txBody>
          <a:bodyPr/>
          <a:lstStyle/>
          <a:p>
            <a:fld id="{BC5914DC-34EB-41F9-AB81-2DE8101F1266}" type="slidenum">
              <a:rPr lang="es-CL" smtClean="0">
                <a:solidFill>
                  <a:srgbClr val="000000"/>
                </a:solidFill>
              </a:rPr>
              <a:pPr/>
              <a:t>39</a:t>
            </a:fld>
            <a:endParaRPr lang="es-CL">
              <a:solidFill>
                <a:srgbClr val="000000"/>
              </a:solidFill>
            </a:endParaRPr>
          </a:p>
        </p:txBody>
      </p:sp>
    </p:spTree>
    <p:extLst>
      <p:ext uri="{BB962C8B-B14F-4D97-AF65-F5344CB8AC3E}">
        <p14:creationId xmlns="" xmlns:p14="http://schemas.microsoft.com/office/powerpoint/2010/main" val="58087015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Título"/>
          <p:cNvSpPr>
            <a:spLocks noGrp="1"/>
          </p:cNvSpPr>
          <p:nvPr>
            <p:ph type="ctrTitle"/>
          </p:nvPr>
        </p:nvSpPr>
        <p:spPr>
          <a:xfrm>
            <a:off x="323528" y="188641"/>
            <a:ext cx="8496944" cy="792088"/>
          </a:xfrm>
        </p:spPr>
        <p:txBody>
          <a:bodyPr/>
          <a:lstStyle/>
          <a:p>
            <a:r>
              <a:rPr lang="es-ES" sz="2000" dirty="0" smtClean="0">
                <a:solidFill>
                  <a:srgbClr val="FF0000"/>
                </a:solidFill>
                <a:latin typeface="Verdana" pitchFamily="34" charset="0"/>
                <a:ea typeface="Verdana" pitchFamily="34" charset="0"/>
                <a:cs typeface="Verdana" pitchFamily="34" charset="0"/>
              </a:rPr>
              <a:t>FINES DE LA pena</a:t>
            </a:r>
            <a:endParaRPr lang="es-CL" sz="2000" dirty="0">
              <a:solidFill>
                <a:srgbClr val="FF0000"/>
              </a:solidFill>
              <a:latin typeface="Verdana" pitchFamily="34" charset="0"/>
              <a:ea typeface="Verdana" pitchFamily="34" charset="0"/>
              <a:cs typeface="Verdana" pitchFamily="34" charset="0"/>
            </a:endParaRPr>
          </a:p>
        </p:txBody>
      </p:sp>
      <p:graphicFrame>
        <p:nvGraphicFramePr>
          <p:cNvPr id="8" name="7 Diagrama"/>
          <p:cNvGraphicFramePr/>
          <p:nvPr>
            <p:extLst>
              <p:ext uri="{D42A27DB-BD31-4B8C-83A1-F6EECF244321}">
                <p14:modId xmlns="" xmlns:p14="http://schemas.microsoft.com/office/powerpoint/2010/main" val="2973175197"/>
              </p:ext>
            </p:extLst>
          </p:nvPr>
        </p:nvGraphicFramePr>
        <p:xfrm>
          <a:off x="179512" y="2348880"/>
          <a:ext cx="8568952" cy="388843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5 CuadroTexto"/>
          <p:cNvSpPr txBox="1"/>
          <p:nvPr/>
        </p:nvSpPr>
        <p:spPr>
          <a:xfrm>
            <a:off x="395536" y="1196752"/>
            <a:ext cx="6192688" cy="461665"/>
          </a:xfrm>
          <a:prstGeom prst="rect">
            <a:avLst/>
          </a:prstGeom>
          <a:noFill/>
        </p:spPr>
        <p:txBody>
          <a:bodyPr wrap="square" rtlCol="0">
            <a:spAutoFit/>
          </a:bodyPr>
          <a:lstStyle/>
          <a:p>
            <a:r>
              <a:rPr lang="es-CL" sz="2400" b="1" dirty="0">
                <a:solidFill>
                  <a:srgbClr val="002060"/>
                </a:solidFill>
              </a:rPr>
              <a:t>FINES DE LA PENA</a:t>
            </a:r>
          </a:p>
        </p:txBody>
      </p:sp>
      <p:sp>
        <p:nvSpPr>
          <p:cNvPr id="3" name="2 Marcador de pie de página"/>
          <p:cNvSpPr>
            <a:spLocks noGrp="1"/>
          </p:cNvSpPr>
          <p:nvPr>
            <p:ph type="ftr" sz="quarter" idx="11"/>
          </p:nvPr>
        </p:nvSpPr>
        <p:spPr/>
        <p:txBody>
          <a:bodyPr/>
          <a:lstStyle/>
          <a:p>
            <a:r>
              <a:rPr lang="es-CL" smtClean="0"/>
              <a:t>Sebastian Valenzuela A. /El Salvador /Marzo 2013</a:t>
            </a:r>
            <a:endParaRPr lang="es-CL"/>
          </a:p>
        </p:txBody>
      </p:sp>
      <p:sp>
        <p:nvSpPr>
          <p:cNvPr id="7" name="6 Marcador de número de diapositiva"/>
          <p:cNvSpPr>
            <a:spLocks noGrp="1"/>
          </p:cNvSpPr>
          <p:nvPr>
            <p:ph type="sldNum" sz="quarter" idx="12"/>
          </p:nvPr>
        </p:nvSpPr>
        <p:spPr/>
        <p:txBody>
          <a:bodyPr/>
          <a:lstStyle/>
          <a:p>
            <a:fld id="{BC5914DC-34EB-41F9-AB81-2DE8101F1266}" type="slidenum">
              <a:rPr lang="es-CL" smtClean="0"/>
              <a:pPr/>
              <a:t>4</a:t>
            </a:fld>
            <a:endParaRPr lang="es-CL"/>
          </a:p>
        </p:txBody>
      </p:sp>
    </p:spTree>
    <p:extLst>
      <p:ext uri="{BB962C8B-B14F-4D97-AF65-F5344CB8AC3E}">
        <p14:creationId xmlns="" xmlns:p14="http://schemas.microsoft.com/office/powerpoint/2010/main" val="153271797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Título"/>
          <p:cNvSpPr>
            <a:spLocks noGrp="1"/>
          </p:cNvSpPr>
          <p:nvPr>
            <p:ph type="ctrTitle"/>
          </p:nvPr>
        </p:nvSpPr>
        <p:spPr>
          <a:xfrm>
            <a:off x="323528" y="188641"/>
            <a:ext cx="8496944" cy="792088"/>
          </a:xfrm>
        </p:spPr>
        <p:txBody>
          <a:bodyPr/>
          <a:lstStyle/>
          <a:p>
            <a:r>
              <a:rPr lang="es-ES" sz="2000" dirty="0" smtClean="0">
                <a:solidFill>
                  <a:srgbClr val="FF0000"/>
                </a:solidFill>
                <a:latin typeface="Verdana" pitchFamily="34" charset="0"/>
                <a:ea typeface="Verdana" pitchFamily="34" charset="0"/>
                <a:cs typeface="Verdana" pitchFamily="34" charset="0"/>
              </a:rPr>
              <a:t/>
            </a:r>
            <a:br>
              <a:rPr lang="es-ES" sz="2000" dirty="0" smtClean="0">
                <a:solidFill>
                  <a:srgbClr val="FF0000"/>
                </a:solidFill>
                <a:latin typeface="Verdana" pitchFamily="34" charset="0"/>
                <a:ea typeface="Verdana" pitchFamily="34" charset="0"/>
                <a:cs typeface="Verdana" pitchFamily="34" charset="0"/>
              </a:rPr>
            </a:br>
            <a:endParaRPr lang="es-CL" sz="2000" dirty="0">
              <a:solidFill>
                <a:srgbClr val="FF0000"/>
              </a:solidFill>
              <a:latin typeface="Verdana" pitchFamily="34" charset="0"/>
              <a:ea typeface="Verdana" pitchFamily="34" charset="0"/>
              <a:cs typeface="Verdana" pitchFamily="34" charset="0"/>
            </a:endParaRPr>
          </a:p>
        </p:txBody>
      </p:sp>
      <p:sp>
        <p:nvSpPr>
          <p:cNvPr id="3" name="2 Subtítulo"/>
          <p:cNvSpPr>
            <a:spLocks noGrp="1"/>
          </p:cNvSpPr>
          <p:nvPr>
            <p:ph type="subTitle" idx="1"/>
          </p:nvPr>
        </p:nvSpPr>
        <p:spPr>
          <a:xfrm>
            <a:off x="251520" y="908720"/>
            <a:ext cx="8568952" cy="5616624"/>
          </a:xfrm>
        </p:spPr>
        <p:txBody>
          <a:bodyPr>
            <a:normAutofit/>
          </a:bodyPr>
          <a:lstStyle/>
          <a:p>
            <a:pPr algn="ctr"/>
            <a:r>
              <a:rPr lang="es-CL" sz="7200" b="1" cap="none" dirty="0">
                <a:solidFill>
                  <a:srgbClr val="002060"/>
                </a:solidFill>
                <a:effectLst>
                  <a:outerShdw blurRad="38100" dist="38100" dir="2700000" algn="tl">
                    <a:srgbClr val="000000">
                      <a:alpha val="43137"/>
                    </a:srgbClr>
                  </a:outerShdw>
                </a:effectLst>
                <a:latin typeface="Verdana" pitchFamily="34" charset="0"/>
                <a:ea typeface="Verdana" pitchFamily="34" charset="0"/>
                <a:cs typeface="Verdana" pitchFamily="34" charset="0"/>
              </a:rPr>
              <a:t>CRÍTICAS A LA PRISIÓN</a:t>
            </a:r>
          </a:p>
        </p:txBody>
      </p:sp>
      <p:sp>
        <p:nvSpPr>
          <p:cNvPr id="6" name="5 Marcador de pie de página"/>
          <p:cNvSpPr>
            <a:spLocks noGrp="1"/>
          </p:cNvSpPr>
          <p:nvPr>
            <p:ph type="ftr" sz="quarter" idx="11"/>
          </p:nvPr>
        </p:nvSpPr>
        <p:spPr/>
        <p:txBody>
          <a:bodyPr/>
          <a:lstStyle/>
          <a:p>
            <a:r>
              <a:rPr lang="es-CL" smtClean="0">
                <a:solidFill>
                  <a:srgbClr val="000000"/>
                </a:solidFill>
              </a:rPr>
              <a:t>Sebastian Valenzuela A. /El Salvador /Marzo 2013</a:t>
            </a:r>
            <a:endParaRPr lang="es-CL">
              <a:solidFill>
                <a:srgbClr val="000000"/>
              </a:solidFill>
            </a:endParaRPr>
          </a:p>
        </p:txBody>
      </p:sp>
      <p:sp>
        <p:nvSpPr>
          <p:cNvPr id="7" name="6 Marcador de número de diapositiva"/>
          <p:cNvSpPr>
            <a:spLocks noGrp="1"/>
          </p:cNvSpPr>
          <p:nvPr>
            <p:ph type="sldNum" sz="quarter" idx="12"/>
          </p:nvPr>
        </p:nvSpPr>
        <p:spPr/>
        <p:txBody>
          <a:bodyPr/>
          <a:lstStyle/>
          <a:p>
            <a:fld id="{BC5914DC-34EB-41F9-AB81-2DE8101F1266}" type="slidenum">
              <a:rPr lang="es-CL" smtClean="0">
                <a:solidFill>
                  <a:srgbClr val="000000"/>
                </a:solidFill>
              </a:rPr>
              <a:pPr/>
              <a:t>40</a:t>
            </a:fld>
            <a:endParaRPr lang="es-CL">
              <a:solidFill>
                <a:srgbClr val="000000"/>
              </a:solidFill>
            </a:endParaRPr>
          </a:p>
        </p:txBody>
      </p:sp>
    </p:spTree>
    <p:extLst>
      <p:ext uri="{BB962C8B-B14F-4D97-AF65-F5344CB8AC3E}">
        <p14:creationId xmlns="" xmlns:p14="http://schemas.microsoft.com/office/powerpoint/2010/main" val="327405180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Título"/>
          <p:cNvSpPr>
            <a:spLocks noGrp="1"/>
          </p:cNvSpPr>
          <p:nvPr>
            <p:ph type="ctrTitle"/>
          </p:nvPr>
        </p:nvSpPr>
        <p:spPr>
          <a:xfrm>
            <a:off x="323528" y="188641"/>
            <a:ext cx="8496944" cy="792088"/>
          </a:xfrm>
        </p:spPr>
        <p:txBody>
          <a:bodyPr/>
          <a:lstStyle/>
          <a:p>
            <a:r>
              <a:rPr lang="es-ES" sz="2000" dirty="0" smtClean="0">
                <a:solidFill>
                  <a:srgbClr val="FF0000"/>
                </a:solidFill>
                <a:latin typeface="Verdana" pitchFamily="34" charset="0"/>
                <a:ea typeface="Verdana" pitchFamily="34" charset="0"/>
                <a:cs typeface="Verdana" pitchFamily="34" charset="0"/>
              </a:rPr>
              <a:t>CRÍTICAS A LA PRISIÓN</a:t>
            </a:r>
            <a:br>
              <a:rPr lang="es-ES" sz="2000" dirty="0" smtClean="0">
                <a:solidFill>
                  <a:srgbClr val="FF0000"/>
                </a:solidFill>
                <a:latin typeface="Verdana" pitchFamily="34" charset="0"/>
                <a:ea typeface="Verdana" pitchFamily="34" charset="0"/>
                <a:cs typeface="Verdana" pitchFamily="34" charset="0"/>
              </a:rPr>
            </a:br>
            <a:endParaRPr lang="es-CL" sz="2000" dirty="0">
              <a:solidFill>
                <a:srgbClr val="FF0000"/>
              </a:solidFill>
              <a:latin typeface="Verdana" pitchFamily="34" charset="0"/>
              <a:ea typeface="Verdana" pitchFamily="34" charset="0"/>
              <a:cs typeface="Verdana" pitchFamily="34" charset="0"/>
            </a:endParaRPr>
          </a:p>
        </p:txBody>
      </p:sp>
      <p:sp>
        <p:nvSpPr>
          <p:cNvPr id="3" name="2 Subtítulo"/>
          <p:cNvSpPr>
            <a:spLocks noGrp="1"/>
          </p:cNvSpPr>
          <p:nvPr>
            <p:ph type="subTitle" idx="1"/>
          </p:nvPr>
        </p:nvSpPr>
        <p:spPr>
          <a:xfrm>
            <a:off x="107504" y="908720"/>
            <a:ext cx="8928992" cy="5616624"/>
          </a:xfrm>
        </p:spPr>
        <p:txBody>
          <a:bodyPr>
            <a:normAutofit/>
          </a:bodyPr>
          <a:lstStyle/>
          <a:p>
            <a:endParaRPr lang="es-CL" sz="2400" cap="none" dirty="0" smtClean="0">
              <a:solidFill>
                <a:srgbClr val="002060"/>
              </a:solidFill>
              <a:latin typeface="Verdana" pitchFamily="34" charset="0"/>
              <a:ea typeface="Verdana" pitchFamily="34" charset="0"/>
              <a:cs typeface="Verdana" pitchFamily="34" charset="0"/>
            </a:endParaRPr>
          </a:p>
          <a:p>
            <a:pPr marL="514350" indent="-514350">
              <a:buAutoNum type="romanUcPeriod"/>
            </a:pPr>
            <a:r>
              <a:rPr lang="es-CL" sz="2400" cap="none" dirty="0" smtClean="0">
                <a:solidFill>
                  <a:srgbClr val="002060"/>
                </a:solidFill>
                <a:latin typeface="Verdana" pitchFamily="34" charset="0"/>
                <a:ea typeface="Verdana" pitchFamily="34" charset="0"/>
                <a:cs typeface="Verdana" pitchFamily="34" charset="0"/>
              </a:rPr>
              <a:t>El </a:t>
            </a:r>
            <a:r>
              <a:rPr lang="es-CL" sz="2400" b="1" cap="none" dirty="0" smtClean="0">
                <a:solidFill>
                  <a:srgbClr val="002060"/>
                </a:solidFill>
                <a:latin typeface="Verdana" pitchFamily="34" charset="0"/>
                <a:ea typeface="Verdana" pitchFamily="34" charset="0"/>
                <a:cs typeface="Verdana" pitchFamily="34" charset="0"/>
              </a:rPr>
              <a:t>cuestionamiento</a:t>
            </a:r>
            <a:r>
              <a:rPr lang="es-CL" sz="2400" cap="none" dirty="0" smtClean="0">
                <a:solidFill>
                  <a:srgbClr val="002060"/>
                </a:solidFill>
                <a:latin typeface="Verdana" pitchFamily="34" charset="0"/>
                <a:ea typeface="Verdana" pitchFamily="34" charset="0"/>
                <a:cs typeface="Verdana" pitchFamily="34" charset="0"/>
              </a:rPr>
              <a:t> a la función de </a:t>
            </a:r>
            <a:r>
              <a:rPr lang="es-CL" sz="2400" b="1" cap="none" dirty="0" smtClean="0">
                <a:solidFill>
                  <a:srgbClr val="002060"/>
                </a:solidFill>
                <a:latin typeface="Verdana" pitchFamily="34" charset="0"/>
                <a:ea typeface="Verdana" pitchFamily="34" charset="0"/>
                <a:cs typeface="Verdana" pitchFamily="34" charset="0"/>
              </a:rPr>
              <a:t>motivación</a:t>
            </a:r>
            <a:r>
              <a:rPr lang="es-CL" sz="2400" cap="none" dirty="0" smtClean="0">
                <a:solidFill>
                  <a:srgbClr val="002060"/>
                </a:solidFill>
                <a:latin typeface="Verdana" pitchFamily="34" charset="0"/>
                <a:ea typeface="Verdana" pitchFamily="34" charset="0"/>
                <a:cs typeface="Verdana" pitchFamily="34" charset="0"/>
              </a:rPr>
              <a:t> del Derecho Penal, y el carácter </a:t>
            </a:r>
            <a:r>
              <a:rPr lang="es-CL" sz="2400" cap="none" dirty="0" err="1" smtClean="0">
                <a:solidFill>
                  <a:srgbClr val="002060"/>
                </a:solidFill>
                <a:latin typeface="Verdana" pitchFamily="34" charset="0"/>
                <a:ea typeface="Verdana" pitchFamily="34" charset="0"/>
                <a:cs typeface="Verdana" pitchFamily="34" charset="0"/>
              </a:rPr>
              <a:t>prevencionista</a:t>
            </a:r>
            <a:r>
              <a:rPr lang="es-CL" sz="2400" cap="none" dirty="0" smtClean="0">
                <a:solidFill>
                  <a:srgbClr val="002060"/>
                </a:solidFill>
                <a:latin typeface="Verdana" pitchFamily="34" charset="0"/>
                <a:ea typeface="Verdana" pitchFamily="34" charset="0"/>
                <a:cs typeface="Verdana" pitchFamily="34" charset="0"/>
              </a:rPr>
              <a:t> de la privación de libertad</a:t>
            </a:r>
          </a:p>
          <a:p>
            <a:pPr marL="514350" indent="-514350">
              <a:buAutoNum type="romanUcPeriod"/>
            </a:pPr>
            <a:endParaRPr lang="es-CL" sz="2400" cap="none" dirty="0">
              <a:solidFill>
                <a:srgbClr val="002060"/>
              </a:solidFill>
              <a:latin typeface="Verdana" pitchFamily="34" charset="0"/>
              <a:ea typeface="Verdana" pitchFamily="34" charset="0"/>
              <a:cs typeface="Verdana" pitchFamily="34" charset="0"/>
            </a:endParaRPr>
          </a:p>
          <a:p>
            <a:pPr marL="514350" indent="-514350">
              <a:buAutoNum type="romanUcPeriod"/>
            </a:pPr>
            <a:r>
              <a:rPr lang="es-CL" sz="2400" cap="none" dirty="0" smtClean="0">
                <a:solidFill>
                  <a:srgbClr val="002060"/>
                </a:solidFill>
                <a:latin typeface="Verdana" pitchFamily="34" charset="0"/>
                <a:ea typeface="Verdana" pitchFamily="34" charset="0"/>
                <a:cs typeface="Verdana" pitchFamily="34" charset="0"/>
              </a:rPr>
              <a:t>El </a:t>
            </a:r>
            <a:r>
              <a:rPr lang="es-CL" sz="2400" b="1" cap="none" dirty="0" smtClean="0">
                <a:solidFill>
                  <a:srgbClr val="002060"/>
                </a:solidFill>
                <a:latin typeface="Verdana" pitchFamily="34" charset="0"/>
                <a:ea typeface="Verdana" pitchFamily="34" charset="0"/>
                <a:cs typeface="Verdana" pitchFamily="34" charset="0"/>
              </a:rPr>
              <a:t>fracaso </a:t>
            </a:r>
            <a:r>
              <a:rPr lang="es-CL" sz="2400" cap="none" dirty="0" smtClean="0">
                <a:solidFill>
                  <a:srgbClr val="002060"/>
                </a:solidFill>
                <a:latin typeface="Verdana" pitchFamily="34" charset="0"/>
                <a:ea typeface="Verdana" pitchFamily="34" charset="0"/>
                <a:cs typeface="Verdana" pitchFamily="34" charset="0"/>
              </a:rPr>
              <a:t>del ideal de </a:t>
            </a:r>
            <a:r>
              <a:rPr lang="es-CL" sz="2400" b="1" cap="none" dirty="0" smtClean="0">
                <a:solidFill>
                  <a:srgbClr val="002060"/>
                </a:solidFill>
                <a:latin typeface="Verdana" pitchFamily="34" charset="0"/>
                <a:ea typeface="Verdana" pitchFamily="34" charset="0"/>
                <a:cs typeface="Verdana" pitchFamily="34" charset="0"/>
              </a:rPr>
              <a:t>reinserción</a:t>
            </a:r>
          </a:p>
          <a:p>
            <a:endParaRPr lang="es-CL" sz="2400" cap="none" dirty="0">
              <a:solidFill>
                <a:srgbClr val="002060"/>
              </a:solidFill>
              <a:latin typeface="Verdana" pitchFamily="34" charset="0"/>
              <a:ea typeface="Verdana" pitchFamily="34" charset="0"/>
              <a:cs typeface="Verdana" pitchFamily="34" charset="0"/>
            </a:endParaRPr>
          </a:p>
          <a:p>
            <a:r>
              <a:rPr lang="es-CL" sz="2400" cap="none" dirty="0" smtClean="0">
                <a:solidFill>
                  <a:srgbClr val="002060"/>
                </a:solidFill>
                <a:latin typeface="Verdana" pitchFamily="34" charset="0"/>
                <a:ea typeface="Verdana" pitchFamily="34" charset="0"/>
                <a:cs typeface="Verdana" pitchFamily="34" charset="0"/>
              </a:rPr>
              <a:t>II.	La constatación de los </a:t>
            </a:r>
            <a:r>
              <a:rPr lang="es-CL" sz="2400" b="1" cap="none" dirty="0" smtClean="0">
                <a:solidFill>
                  <a:srgbClr val="002060"/>
                </a:solidFill>
                <a:latin typeface="Verdana" pitchFamily="34" charset="0"/>
                <a:ea typeface="Verdana" pitchFamily="34" charset="0"/>
                <a:cs typeface="Verdana" pitchFamily="34" charset="0"/>
              </a:rPr>
              <a:t>efectos de la prisión</a:t>
            </a:r>
            <a:r>
              <a:rPr lang="es-CL" sz="2400" cap="none" dirty="0" smtClean="0">
                <a:solidFill>
                  <a:srgbClr val="002060"/>
                </a:solidFill>
                <a:latin typeface="Verdana" pitchFamily="34" charset="0"/>
                <a:ea typeface="Verdana" pitchFamily="34" charset="0"/>
                <a:cs typeface="Verdana" pitchFamily="34" charset="0"/>
              </a:rPr>
              <a:t>:</a:t>
            </a:r>
          </a:p>
          <a:p>
            <a:pPr marL="342900" indent="-342900">
              <a:buFont typeface="Arial" pitchFamily="34" charset="0"/>
              <a:buChar char="•"/>
            </a:pPr>
            <a:r>
              <a:rPr lang="es-CL" sz="2400" cap="none" dirty="0" err="1" smtClean="0">
                <a:solidFill>
                  <a:srgbClr val="002060"/>
                </a:solidFill>
                <a:latin typeface="Verdana" pitchFamily="34" charset="0"/>
                <a:ea typeface="Verdana" pitchFamily="34" charset="0"/>
                <a:cs typeface="Verdana" pitchFamily="34" charset="0"/>
              </a:rPr>
              <a:t>Desocialización</a:t>
            </a:r>
            <a:endParaRPr lang="es-CL" sz="2400" cap="none" dirty="0" smtClean="0">
              <a:solidFill>
                <a:srgbClr val="002060"/>
              </a:solidFill>
              <a:latin typeface="Verdana" pitchFamily="34" charset="0"/>
              <a:ea typeface="Verdana" pitchFamily="34" charset="0"/>
              <a:cs typeface="Verdana" pitchFamily="34" charset="0"/>
            </a:endParaRPr>
          </a:p>
          <a:p>
            <a:pPr marL="342900" indent="-342900">
              <a:buFont typeface="Arial" pitchFamily="34" charset="0"/>
              <a:buChar char="•"/>
            </a:pPr>
            <a:r>
              <a:rPr lang="es-CL" sz="2400" cap="none" dirty="0" smtClean="0">
                <a:solidFill>
                  <a:srgbClr val="002060"/>
                </a:solidFill>
                <a:latin typeface="Verdana" pitchFamily="34" charset="0"/>
                <a:ea typeface="Verdana" pitchFamily="34" charset="0"/>
                <a:cs typeface="Verdana" pitchFamily="34" charset="0"/>
              </a:rPr>
              <a:t>Vulneración de DDHH</a:t>
            </a:r>
          </a:p>
          <a:p>
            <a:pPr marL="342900" indent="-342900">
              <a:buFont typeface="Arial" pitchFamily="34" charset="0"/>
              <a:buChar char="•"/>
            </a:pPr>
            <a:r>
              <a:rPr lang="es-CL" sz="2400" cap="none" dirty="0" smtClean="0">
                <a:solidFill>
                  <a:srgbClr val="002060"/>
                </a:solidFill>
                <a:latin typeface="Verdana" pitchFamily="34" charset="0"/>
                <a:ea typeface="Verdana" pitchFamily="34" charset="0"/>
                <a:cs typeface="Verdana" pitchFamily="34" charset="0"/>
              </a:rPr>
              <a:t>Factor Criminógeno</a:t>
            </a:r>
            <a:endParaRPr lang="es-CL" sz="2400" cap="none" dirty="0">
              <a:solidFill>
                <a:srgbClr val="002060"/>
              </a:solidFill>
              <a:latin typeface="Verdana" pitchFamily="34" charset="0"/>
              <a:ea typeface="Verdana" pitchFamily="34" charset="0"/>
              <a:cs typeface="Verdana" pitchFamily="34" charset="0"/>
            </a:endParaRPr>
          </a:p>
        </p:txBody>
      </p:sp>
      <p:sp>
        <p:nvSpPr>
          <p:cNvPr id="6" name="5 Marcador de pie de página"/>
          <p:cNvSpPr>
            <a:spLocks noGrp="1"/>
          </p:cNvSpPr>
          <p:nvPr>
            <p:ph type="ftr" sz="quarter" idx="11"/>
          </p:nvPr>
        </p:nvSpPr>
        <p:spPr/>
        <p:txBody>
          <a:bodyPr/>
          <a:lstStyle/>
          <a:p>
            <a:r>
              <a:rPr lang="es-CL" smtClean="0">
                <a:solidFill>
                  <a:srgbClr val="000000"/>
                </a:solidFill>
              </a:rPr>
              <a:t>Sebastian Valenzuela A. /El Salvador /Marzo 2013</a:t>
            </a:r>
            <a:endParaRPr lang="es-CL">
              <a:solidFill>
                <a:srgbClr val="000000"/>
              </a:solidFill>
            </a:endParaRPr>
          </a:p>
        </p:txBody>
      </p:sp>
      <p:sp>
        <p:nvSpPr>
          <p:cNvPr id="7" name="6 Marcador de número de diapositiva"/>
          <p:cNvSpPr>
            <a:spLocks noGrp="1"/>
          </p:cNvSpPr>
          <p:nvPr>
            <p:ph type="sldNum" sz="quarter" idx="12"/>
          </p:nvPr>
        </p:nvSpPr>
        <p:spPr/>
        <p:txBody>
          <a:bodyPr/>
          <a:lstStyle/>
          <a:p>
            <a:fld id="{BC5914DC-34EB-41F9-AB81-2DE8101F1266}" type="slidenum">
              <a:rPr lang="es-CL" smtClean="0">
                <a:solidFill>
                  <a:srgbClr val="000000"/>
                </a:solidFill>
              </a:rPr>
              <a:pPr/>
              <a:t>41</a:t>
            </a:fld>
            <a:endParaRPr lang="es-CL">
              <a:solidFill>
                <a:srgbClr val="000000"/>
              </a:solidFill>
            </a:endParaRPr>
          </a:p>
        </p:txBody>
      </p:sp>
    </p:spTree>
    <p:extLst>
      <p:ext uri="{BB962C8B-B14F-4D97-AF65-F5344CB8AC3E}">
        <p14:creationId xmlns="" xmlns:p14="http://schemas.microsoft.com/office/powerpoint/2010/main" val="17545815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Effect transition="in" filter="fade">
                                      <p:cBhvr>
                                        <p:cTn id="7" dur="500"/>
                                        <p:tgtEl>
                                          <p:spTgt spid="3">
                                            <p:txEl>
                                              <p:pRg st="6" end="6"/>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7" end="7"/>
                                            </p:txEl>
                                          </p:spTgt>
                                        </p:tgtEl>
                                        <p:attrNameLst>
                                          <p:attrName>style.visibility</p:attrName>
                                        </p:attrNameLst>
                                      </p:cBhvr>
                                      <p:to>
                                        <p:strVal val="visible"/>
                                      </p:to>
                                    </p:set>
                                    <p:animEffect transition="in" filter="fade">
                                      <p:cBhvr>
                                        <p:cTn id="10" dur="500"/>
                                        <p:tgtEl>
                                          <p:spTgt spid="3">
                                            <p:txEl>
                                              <p:pRg st="7" end="7"/>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8" end="8"/>
                                            </p:txEl>
                                          </p:spTgt>
                                        </p:tgtEl>
                                        <p:attrNameLst>
                                          <p:attrName>style.visibility</p:attrName>
                                        </p:attrNameLst>
                                      </p:cBhvr>
                                      <p:to>
                                        <p:strVal val="visible"/>
                                      </p:to>
                                    </p:set>
                                    <p:animEffect transition="in" filter="fade">
                                      <p:cBhvr>
                                        <p:cTn id="13"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Título"/>
          <p:cNvSpPr>
            <a:spLocks noGrp="1"/>
          </p:cNvSpPr>
          <p:nvPr>
            <p:ph type="ctrTitle"/>
          </p:nvPr>
        </p:nvSpPr>
        <p:spPr>
          <a:xfrm>
            <a:off x="323528" y="188641"/>
            <a:ext cx="8496944" cy="792088"/>
          </a:xfrm>
        </p:spPr>
        <p:txBody>
          <a:bodyPr/>
          <a:lstStyle/>
          <a:p>
            <a:r>
              <a:rPr lang="es-ES" sz="2000" dirty="0" smtClean="0">
                <a:solidFill>
                  <a:srgbClr val="FF0000"/>
                </a:solidFill>
                <a:latin typeface="Verdana" pitchFamily="34" charset="0"/>
                <a:ea typeface="Verdana" pitchFamily="34" charset="0"/>
                <a:cs typeface="Verdana" pitchFamily="34" charset="0"/>
              </a:rPr>
              <a:t>FINES DE LA pena</a:t>
            </a:r>
            <a:endParaRPr lang="es-CL" sz="2000" dirty="0">
              <a:solidFill>
                <a:srgbClr val="FF0000"/>
              </a:solidFill>
              <a:latin typeface="Verdana" pitchFamily="34" charset="0"/>
              <a:ea typeface="Verdana" pitchFamily="34" charset="0"/>
              <a:cs typeface="Verdana" pitchFamily="34" charset="0"/>
            </a:endParaRPr>
          </a:p>
        </p:txBody>
      </p:sp>
      <p:sp>
        <p:nvSpPr>
          <p:cNvPr id="3" name="2 Subtítulo"/>
          <p:cNvSpPr>
            <a:spLocks noGrp="1"/>
          </p:cNvSpPr>
          <p:nvPr>
            <p:ph type="subTitle" idx="1"/>
          </p:nvPr>
        </p:nvSpPr>
        <p:spPr>
          <a:xfrm>
            <a:off x="251520" y="1268760"/>
            <a:ext cx="8568952" cy="4896544"/>
          </a:xfrm>
        </p:spPr>
        <p:txBody>
          <a:bodyPr>
            <a:normAutofit/>
          </a:bodyPr>
          <a:lstStyle/>
          <a:p>
            <a:pPr marL="342900"/>
            <a:r>
              <a:rPr lang="es-ES" sz="2400" b="1" cap="none" dirty="0" smtClean="0">
                <a:solidFill>
                  <a:srgbClr val="002060"/>
                </a:solidFill>
                <a:latin typeface="Verdana" pitchFamily="34" charset="0"/>
                <a:ea typeface="Verdana" pitchFamily="34" charset="0"/>
                <a:cs typeface="Verdana" pitchFamily="34" charset="0"/>
              </a:rPr>
              <a:t>CRITERIO RETRIBUTIVO</a:t>
            </a:r>
          </a:p>
          <a:p>
            <a:r>
              <a:rPr lang="es-ES" sz="2400" b="1" cap="none" dirty="0" smtClean="0">
                <a:solidFill>
                  <a:srgbClr val="002060"/>
                </a:solidFill>
                <a:latin typeface="Verdana" pitchFamily="34" charset="0"/>
                <a:ea typeface="Verdana" pitchFamily="34" charset="0"/>
                <a:cs typeface="Verdana" pitchFamily="34" charset="0"/>
              </a:rPr>
              <a:t>Retribución Divina (Edad Media)</a:t>
            </a:r>
          </a:p>
          <a:p>
            <a:r>
              <a:rPr lang="es-CL" sz="2400" cap="none" dirty="0" smtClean="0">
                <a:solidFill>
                  <a:srgbClr val="002060"/>
                </a:solidFill>
                <a:latin typeface="Verdana" pitchFamily="34" charset="0"/>
                <a:ea typeface="Verdana" pitchFamily="34" charset="0"/>
                <a:cs typeface="Verdana" pitchFamily="34" charset="0"/>
              </a:rPr>
              <a:t>El </a:t>
            </a:r>
            <a:r>
              <a:rPr lang="es-CL" sz="2400" cap="none" dirty="0">
                <a:solidFill>
                  <a:srgbClr val="002060"/>
                </a:solidFill>
                <a:latin typeface="Verdana" pitchFamily="34" charset="0"/>
                <a:ea typeface="Verdana" pitchFamily="34" charset="0"/>
                <a:cs typeface="Verdana" pitchFamily="34" charset="0"/>
              </a:rPr>
              <a:t>delito no sólo es un pecado, sino que además constituye una rebelión contra el ordenamiento que rige en la tierra por designio de Dios;  de ahí que la pena, concebida como una obligación que el soberano debe cumplir y, al mismo tiempo, una exigencia impuesta por la propia naturaleza humana, sea considerada una forma de restablecer, a través de la expiación, el orden quebrantado por el delito.</a:t>
            </a:r>
            <a:endParaRPr lang="es-ES" sz="2400" cap="none" dirty="0" smtClean="0">
              <a:solidFill>
                <a:srgbClr val="002060"/>
              </a:solidFill>
              <a:latin typeface="Verdana" pitchFamily="34" charset="0"/>
              <a:ea typeface="Verdana" pitchFamily="34" charset="0"/>
              <a:cs typeface="Verdana" pitchFamily="34" charset="0"/>
            </a:endParaRPr>
          </a:p>
          <a:p>
            <a:endParaRPr lang="es-ES" sz="2400" cap="none" dirty="0" smtClean="0">
              <a:solidFill>
                <a:srgbClr val="002060"/>
              </a:solidFill>
              <a:latin typeface="Verdana" pitchFamily="34" charset="0"/>
              <a:ea typeface="Verdana" pitchFamily="34" charset="0"/>
              <a:cs typeface="Verdana" pitchFamily="34" charset="0"/>
            </a:endParaRPr>
          </a:p>
          <a:p>
            <a:endParaRPr lang="es-ES" sz="2400" cap="none" dirty="0" smtClean="0">
              <a:solidFill>
                <a:srgbClr val="002060"/>
              </a:solidFill>
              <a:latin typeface="Verdana" pitchFamily="34" charset="0"/>
              <a:ea typeface="Verdana" pitchFamily="34" charset="0"/>
              <a:cs typeface="Verdana" pitchFamily="34" charset="0"/>
            </a:endParaRPr>
          </a:p>
          <a:p>
            <a:endParaRPr lang="es-CL" sz="2400" cap="none" dirty="0">
              <a:solidFill>
                <a:srgbClr val="002060"/>
              </a:solidFill>
              <a:latin typeface="Verdana" pitchFamily="34" charset="0"/>
              <a:ea typeface="Verdana" pitchFamily="34" charset="0"/>
              <a:cs typeface="Verdana" pitchFamily="34" charset="0"/>
            </a:endParaRPr>
          </a:p>
        </p:txBody>
      </p:sp>
      <p:sp>
        <p:nvSpPr>
          <p:cNvPr id="6" name="5 Marcador de pie de página"/>
          <p:cNvSpPr>
            <a:spLocks noGrp="1"/>
          </p:cNvSpPr>
          <p:nvPr>
            <p:ph type="ftr" sz="quarter" idx="11"/>
          </p:nvPr>
        </p:nvSpPr>
        <p:spPr/>
        <p:txBody>
          <a:bodyPr/>
          <a:lstStyle/>
          <a:p>
            <a:r>
              <a:rPr lang="es-CL" smtClean="0"/>
              <a:t>Sebastian Valenzuela A. /El Salvador /Marzo 2013</a:t>
            </a:r>
            <a:endParaRPr lang="es-CL"/>
          </a:p>
        </p:txBody>
      </p:sp>
      <p:sp>
        <p:nvSpPr>
          <p:cNvPr id="7" name="6 Marcador de número de diapositiva"/>
          <p:cNvSpPr>
            <a:spLocks noGrp="1"/>
          </p:cNvSpPr>
          <p:nvPr>
            <p:ph type="sldNum" sz="quarter" idx="12"/>
          </p:nvPr>
        </p:nvSpPr>
        <p:spPr/>
        <p:txBody>
          <a:bodyPr/>
          <a:lstStyle/>
          <a:p>
            <a:fld id="{BC5914DC-34EB-41F9-AB81-2DE8101F1266}" type="slidenum">
              <a:rPr lang="es-CL" smtClean="0"/>
              <a:pPr/>
              <a:t>5</a:t>
            </a:fld>
            <a:endParaRPr lang="es-CL"/>
          </a:p>
        </p:txBody>
      </p:sp>
    </p:spTree>
    <p:extLst>
      <p:ext uri="{BB962C8B-B14F-4D97-AF65-F5344CB8AC3E}">
        <p14:creationId xmlns="" xmlns:p14="http://schemas.microsoft.com/office/powerpoint/2010/main" val="156156872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Título"/>
          <p:cNvSpPr>
            <a:spLocks noGrp="1"/>
          </p:cNvSpPr>
          <p:nvPr>
            <p:ph type="ctrTitle"/>
          </p:nvPr>
        </p:nvSpPr>
        <p:spPr>
          <a:xfrm>
            <a:off x="323528" y="188641"/>
            <a:ext cx="8496944" cy="792088"/>
          </a:xfrm>
        </p:spPr>
        <p:txBody>
          <a:bodyPr/>
          <a:lstStyle/>
          <a:p>
            <a:r>
              <a:rPr lang="es-ES" sz="2000" dirty="0" smtClean="0">
                <a:solidFill>
                  <a:srgbClr val="FF0000"/>
                </a:solidFill>
                <a:latin typeface="Verdana" pitchFamily="34" charset="0"/>
                <a:ea typeface="Verdana" pitchFamily="34" charset="0"/>
                <a:cs typeface="Verdana" pitchFamily="34" charset="0"/>
              </a:rPr>
              <a:t>FINES DE LA pena</a:t>
            </a:r>
            <a:endParaRPr lang="es-CL" sz="2000" dirty="0">
              <a:solidFill>
                <a:srgbClr val="FF0000"/>
              </a:solidFill>
              <a:latin typeface="Verdana" pitchFamily="34" charset="0"/>
              <a:ea typeface="Verdana" pitchFamily="34" charset="0"/>
              <a:cs typeface="Verdana" pitchFamily="34" charset="0"/>
            </a:endParaRPr>
          </a:p>
        </p:txBody>
      </p:sp>
      <p:sp>
        <p:nvSpPr>
          <p:cNvPr id="3" name="2 Subtítulo"/>
          <p:cNvSpPr>
            <a:spLocks noGrp="1"/>
          </p:cNvSpPr>
          <p:nvPr>
            <p:ph type="subTitle" idx="1"/>
          </p:nvPr>
        </p:nvSpPr>
        <p:spPr>
          <a:xfrm>
            <a:off x="251520" y="1268760"/>
            <a:ext cx="8568952" cy="4896544"/>
          </a:xfrm>
        </p:spPr>
        <p:txBody>
          <a:bodyPr>
            <a:normAutofit/>
          </a:bodyPr>
          <a:lstStyle/>
          <a:p>
            <a:pPr marL="342900"/>
            <a:r>
              <a:rPr lang="es-ES" sz="2400" b="1" cap="none" dirty="0" smtClean="0">
                <a:solidFill>
                  <a:srgbClr val="002060"/>
                </a:solidFill>
                <a:latin typeface="Verdana" pitchFamily="34" charset="0"/>
                <a:ea typeface="Verdana" pitchFamily="34" charset="0"/>
                <a:cs typeface="Verdana" pitchFamily="34" charset="0"/>
              </a:rPr>
              <a:t>CRITERIO RETRIBUTIVO</a:t>
            </a:r>
          </a:p>
          <a:p>
            <a:r>
              <a:rPr lang="es-ES" sz="2400" b="1" cap="none" dirty="0" smtClean="0">
                <a:solidFill>
                  <a:srgbClr val="002060"/>
                </a:solidFill>
                <a:latin typeface="Verdana" pitchFamily="34" charset="0"/>
                <a:ea typeface="Verdana" pitchFamily="34" charset="0"/>
                <a:cs typeface="Verdana" pitchFamily="34" charset="0"/>
              </a:rPr>
              <a:t>Retribución Moral (Kant)</a:t>
            </a:r>
          </a:p>
          <a:p>
            <a:r>
              <a:rPr lang="es-CL" sz="2400" cap="none" dirty="0" smtClean="0">
                <a:solidFill>
                  <a:srgbClr val="002060"/>
                </a:solidFill>
                <a:latin typeface="Verdana" pitchFamily="34" charset="0"/>
                <a:ea typeface="Verdana" pitchFamily="34" charset="0"/>
                <a:cs typeface="Verdana" pitchFamily="34" charset="0"/>
              </a:rPr>
              <a:t>La </a:t>
            </a:r>
            <a:r>
              <a:rPr lang="es-CL" sz="2400" cap="none" dirty="0">
                <a:solidFill>
                  <a:srgbClr val="002060"/>
                </a:solidFill>
                <a:latin typeface="Verdana" pitchFamily="34" charset="0"/>
                <a:ea typeface="Verdana" pitchFamily="34" charset="0"/>
                <a:cs typeface="Verdana" pitchFamily="34" charset="0"/>
              </a:rPr>
              <a:t>pena debe imponerse al culpable de un delito "por la sola razón de que ha delinquido"; es decir, en cumplimiento del imperativo ético de retribuir el mal con el mal, lo mismo que el bien merece ser compensado con el bien.</a:t>
            </a:r>
            <a:endParaRPr lang="es-ES" sz="2400" cap="none" dirty="0" smtClean="0">
              <a:solidFill>
                <a:srgbClr val="002060"/>
              </a:solidFill>
              <a:latin typeface="Verdana" pitchFamily="34" charset="0"/>
              <a:ea typeface="Verdana" pitchFamily="34" charset="0"/>
              <a:cs typeface="Verdana" pitchFamily="34" charset="0"/>
            </a:endParaRPr>
          </a:p>
          <a:p>
            <a:endParaRPr lang="es-ES" sz="2400" cap="none" dirty="0" smtClean="0">
              <a:solidFill>
                <a:srgbClr val="002060"/>
              </a:solidFill>
              <a:latin typeface="Verdana" pitchFamily="34" charset="0"/>
              <a:ea typeface="Verdana" pitchFamily="34" charset="0"/>
              <a:cs typeface="Verdana" pitchFamily="34" charset="0"/>
            </a:endParaRPr>
          </a:p>
          <a:p>
            <a:endParaRPr lang="es-ES" sz="2400" cap="none" dirty="0" smtClean="0">
              <a:solidFill>
                <a:srgbClr val="002060"/>
              </a:solidFill>
              <a:latin typeface="Verdana" pitchFamily="34" charset="0"/>
              <a:ea typeface="Verdana" pitchFamily="34" charset="0"/>
              <a:cs typeface="Verdana" pitchFamily="34" charset="0"/>
            </a:endParaRPr>
          </a:p>
          <a:p>
            <a:endParaRPr lang="es-CL" sz="2400" cap="none" dirty="0">
              <a:solidFill>
                <a:srgbClr val="002060"/>
              </a:solidFill>
              <a:latin typeface="Verdana" pitchFamily="34" charset="0"/>
              <a:ea typeface="Verdana" pitchFamily="34" charset="0"/>
              <a:cs typeface="Verdana" pitchFamily="34" charset="0"/>
            </a:endParaRPr>
          </a:p>
        </p:txBody>
      </p:sp>
      <p:sp>
        <p:nvSpPr>
          <p:cNvPr id="6" name="5 Marcador de pie de página"/>
          <p:cNvSpPr>
            <a:spLocks noGrp="1"/>
          </p:cNvSpPr>
          <p:nvPr>
            <p:ph type="ftr" sz="quarter" idx="11"/>
          </p:nvPr>
        </p:nvSpPr>
        <p:spPr/>
        <p:txBody>
          <a:bodyPr/>
          <a:lstStyle/>
          <a:p>
            <a:r>
              <a:rPr lang="es-CL" smtClean="0"/>
              <a:t>Sebastian Valenzuela A. /El Salvador /Marzo 2013</a:t>
            </a:r>
            <a:endParaRPr lang="es-CL"/>
          </a:p>
        </p:txBody>
      </p:sp>
      <p:sp>
        <p:nvSpPr>
          <p:cNvPr id="7" name="6 Marcador de número de diapositiva"/>
          <p:cNvSpPr>
            <a:spLocks noGrp="1"/>
          </p:cNvSpPr>
          <p:nvPr>
            <p:ph type="sldNum" sz="quarter" idx="12"/>
          </p:nvPr>
        </p:nvSpPr>
        <p:spPr/>
        <p:txBody>
          <a:bodyPr/>
          <a:lstStyle/>
          <a:p>
            <a:fld id="{BC5914DC-34EB-41F9-AB81-2DE8101F1266}" type="slidenum">
              <a:rPr lang="es-CL" smtClean="0"/>
              <a:pPr/>
              <a:t>6</a:t>
            </a:fld>
            <a:endParaRPr lang="es-CL"/>
          </a:p>
        </p:txBody>
      </p:sp>
    </p:spTree>
    <p:extLst>
      <p:ext uri="{BB962C8B-B14F-4D97-AF65-F5344CB8AC3E}">
        <p14:creationId xmlns="" xmlns:p14="http://schemas.microsoft.com/office/powerpoint/2010/main" val="56613669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Título"/>
          <p:cNvSpPr>
            <a:spLocks noGrp="1"/>
          </p:cNvSpPr>
          <p:nvPr>
            <p:ph type="ctrTitle"/>
          </p:nvPr>
        </p:nvSpPr>
        <p:spPr>
          <a:xfrm>
            <a:off x="323528" y="188641"/>
            <a:ext cx="8496944" cy="792088"/>
          </a:xfrm>
        </p:spPr>
        <p:txBody>
          <a:bodyPr/>
          <a:lstStyle/>
          <a:p>
            <a:r>
              <a:rPr lang="es-ES" sz="2000" dirty="0" smtClean="0">
                <a:solidFill>
                  <a:srgbClr val="FF0000"/>
                </a:solidFill>
                <a:latin typeface="Verdana" pitchFamily="34" charset="0"/>
                <a:ea typeface="Verdana" pitchFamily="34" charset="0"/>
                <a:cs typeface="Verdana" pitchFamily="34" charset="0"/>
              </a:rPr>
              <a:t>FINES DE LA pena</a:t>
            </a:r>
            <a:endParaRPr lang="es-CL" sz="2000" dirty="0">
              <a:solidFill>
                <a:srgbClr val="FF0000"/>
              </a:solidFill>
              <a:latin typeface="Verdana" pitchFamily="34" charset="0"/>
              <a:ea typeface="Verdana" pitchFamily="34" charset="0"/>
              <a:cs typeface="Verdana" pitchFamily="34" charset="0"/>
            </a:endParaRPr>
          </a:p>
        </p:txBody>
      </p:sp>
      <p:sp>
        <p:nvSpPr>
          <p:cNvPr id="3" name="2 Subtítulo"/>
          <p:cNvSpPr>
            <a:spLocks noGrp="1"/>
          </p:cNvSpPr>
          <p:nvPr>
            <p:ph type="subTitle" idx="1"/>
          </p:nvPr>
        </p:nvSpPr>
        <p:spPr>
          <a:xfrm>
            <a:off x="251520" y="1268760"/>
            <a:ext cx="8568952" cy="5256584"/>
          </a:xfrm>
        </p:spPr>
        <p:txBody>
          <a:bodyPr>
            <a:normAutofit fontScale="92500" lnSpcReduction="20000"/>
          </a:bodyPr>
          <a:lstStyle/>
          <a:p>
            <a:pPr marL="342900"/>
            <a:r>
              <a:rPr lang="es-ES" sz="2600" b="1" cap="none" dirty="0" smtClean="0">
                <a:solidFill>
                  <a:srgbClr val="002060"/>
                </a:solidFill>
                <a:latin typeface="Verdana" pitchFamily="34" charset="0"/>
                <a:ea typeface="Verdana" pitchFamily="34" charset="0"/>
                <a:cs typeface="Verdana" pitchFamily="34" charset="0"/>
              </a:rPr>
              <a:t>CRITERIO RETRIBUTIVO</a:t>
            </a:r>
          </a:p>
          <a:p>
            <a:r>
              <a:rPr lang="es-ES" sz="2600" b="1" cap="none" dirty="0" smtClean="0">
                <a:solidFill>
                  <a:srgbClr val="002060"/>
                </a:solidFill>
                <a:latin typeface="Verdana" pitchFamily="34" charset="0"/>
                <a:ea typeface="Verdana" pitchFamily="34" charset="0"/>
                <a:cs typeface="Verdana" pitchFamily="34" charset="0"/>
              </a:rPr>
              <a:t>Retribución Jurídica (Hegel)</a:t>
            </a:r>
          </a:p>
          <a:p>
            <a:r>
              <a:rPr lang="es-CL" sz="2600" cap="none" dirty="0">
                <a:solidFill>
                  <a:srgbClr val="002060"/>
                </a:solidFill>
                <a:latin typeface="Verdana" pitchFamily="34" charset="0"/>
                <a:ea typeface="Verdana" pitchFamily="34" charset="0"/>
                <a:cs typeface="Verdana" pitchFamily="34" charset="0"/>
              </a:rPr>
              <a:t>E</a:t>
            </a:r>
            <a:r>
              <a:rPr lang="es-CL" sz="2600" cap="none" dirty="0" smtClean="0">
                <a:solidFill>
                  <a:srgbClr val="002060"/>
                </a:solidFill>
                <a:latin typeface="Verdana" pitchFamily="34" charset="0"/>
                <a:ea typeface="Verdana" pitchFamily="34" charset="0"/>
                <a:cs typeface="Verdana" pitchFamily="34" charset="0"/>
              </a:rPr>
              <a:t>s </a:t>
            </a:r>
            <a:r>
              <a:rPr lang="es-CL" sz="2600" cap="none" dirty="0">
                <a:solidFill>
                  <a:srgbClr val="002060"/>
                </a:solidFill>
                <a:latin typeface="Verdana" pitchFamily="34" charset="0"/>
                <a:ea typeface="Verdana" pitchFamily="34" charset="0"/>
                <a:cs typeface="Verdana" pitchFamily="34" charset="0"/>
              </a:rPr>
              <a:t>contrario a la razón querer un mal únicamente porque </a:t>
            </a:r>
            <a:r>
              <a:rPr lang="es-CL" sz="2600" cap="none" dirty="0" smtClean="0">
                <a:solidFill>
                  <a:srgbClr val="002060"/>
                </a:solidFill>
                <a:latin typeface="Verdana" pitchFamily="34" charset="0"/>
                <a:ea typeface="Verdana" pitchFamily="34" charset="0"/>
                <a:cs typeface="Verdana" pitchFamily="34" charset="0"/>
              </a:rPr>
              <a:t>pre-existe </a:t>
            </a:r>
            <a:r>
              <a:rPr lang="es-CL" sz="2600" cap="none" dirty="0">
                <a:solidFill>
                  <a:srgbClr val="002060"/>
                </a:solidFill>
                <a:latin typeface="Verdana" pitchFamily="34" charset="0"/>
                <a:ea typeface="Verdana" pitchFamily="34" charset="0"/>
                <a:cs typeface="Verdana" pitchFamily="34" charset="0"/>
              </a:rPr>
              <a:t>otro </a:t>
            </a:r>
            <a:r>
              <a:rPr lang="es-CL" sz="2600" cap="none" dirty="0" smtClean="0">
                <a:solidFill>
                  <a:srgbClr val="002060"/>
                </a:solidFill>
                <a:latin typeface="Verdana" pitchFamily="34" charset="0"/>
                <a:ea typeface="Verdana" pitchFamily="34" charset="0"/>
                <a:cs typeface="Verdana" pitchFamily="34" charset="0"/>
              </a:rPr>
              <a:t>mal.</a:t>
            </a:r>
          </a:p>
          <a:p>
            <a:r>
              <a:rPr lang="es-CL" sz="2600" cap="none" dirty="0">
                <a:solidFill>
                  <a:srgbClr val="002060"/>
                </a:solidFill>
                <a:latin typeface="Verdana" pitchFamily="34" charset="0"/>
                <a:ea typeface="Verdana" pitchFamily="34" charset="0"/>
                <a:cs typeface="Verdana" pitchFamily="34" charset="0"/>
              </a:rPr>
              <a:t>I</a:t>
            </a:r>
            <a:r>
              <a:rPr lang="es-CL" sz="2600" cap="none" dirty="0" smtClean="0">
                <a:solidFill>
                  <a:srgbClr val="002060"/>
                </a:solidFill>
                <a:latin typeface="Verdana" pitchFamily="34" charset="0"/>
                <a:ea typeface="Verdana" pitchFamily="34" charset="0"/>
                <a:cs typeface="Verdana" pitchFamily="34" charset="0"/>
              </a:rPr>
              <a:t>ntenta </a:t>
            </a:r>
            <a:r>
              <a:rPr lang="es-CL" sz="2600" cap="none" dirty="0">
                <a:solidFill>
                  <a:srgbClr val="002060"/>
                </a:solidFill>
                <a:latin typeface="Verdana" pitchFamily="34" charset="0"/>
                <a:ea typeface="Verdana" pitchFamily="34" charset="0"/>
                <a:cs typeface="Verdana" pitchFamily="34" charset="0"/>
              </a:rPr>
              <a:t>centrar el problema en el contexto de la relación individuo-Estado. Concibe, en efecto, el delito como una rebelión de su autor en contra de la voluntad estatal reflejada en la ley, de modo que la pena viene a restablecer la autoridad del Estado quebrantada por la conducta delictiva. </a:t>
            </a:r>
            <a:endParaRPr lang="es-CL" sz="2600" cap="none" dirty="0" smtClean="0">
              <a:solidFill>
                <a:srgbClr val="002060"/>
              </a:solidFill>
              <a:latin typeface="Verdana" pitchFamily="34" charset="0"/>
              <a:ea typeface="Verdana" pitchFamily="34" charset="0"/>
              <a:cs typeface="Verdana" pitchFamily="34" charset="0"/>
            </a:endParaRPr>
          </a:p>
          <a:p>
            <a:r>
              <a:rPr lang="es-CL" sz="2600" cap="none" dirty="0" smtClean="0">
                <a:solidFill>
                  <a:srgbClr val="002060"/>
                </a:solidFill>
                <a:latin typeface="Verdana" pitchFamily="34" charset="0"/>
                <a:ea typeface="Verdana" pitchFamily="34" charset="0"/>
                <a:cs typeface="Verdana" pitchFamily="34" charset="0"/>
              </a:rPr>
              <a:t>La </a:t>
            </a:r>
            <a:r>
              <a:rPr lang="es-CL" sz="2600" cap="none" dirty="0">
                <a:solidFill>
                  <a:srgbClr val="002060"/>
                </a:solidFill>
                <a:latin typeface="Verdana" pitchFamily="34" charset="0"/>
                <a:ea typeface="Verdana" pitchFamily="34" charset="0"/>
                <a:cs typeface="Verdana" pitchFamily="34" charset="0"/>
              </a:rPr>
              <a:t>pena, según la conocida fórmula de Hegel, es la negación de la negación del derecho representada por el delito.</a:t>
            </a:r>
            <a:endParaRPr lang="es-ES" sz="2600" cap="none" dirty="0" smtClean="0">
              <a:solidFill>
                <a:srgbClr val="002060"/>
              </a:solidFill>
              <a:latin typeface="Verdana" pitchFamily="34" charset="0"/>
              <a:ea typeface="Verdana" pitchFamily="34" charset="0"/>
              <a:cs typeface="Verdana" pitchFamily="34" charset="0"/>
            </a:endParaRPr>
          </a:p>
          <a:p>
            <a:endParaRPr lang="es-ES" sz="2400" cap="none" dirty="0" smtClean="0">
              <a:solidFill>
                <a:srgbClr val="002060"/>
              </a:solidFill>
              <a:latin typeface="Verdana" pitchFamily="34" charset="0"/>
              <a:ea typeface="Verdana" pitchFamily="34" charset="0"/>
              <a:cs typeface="Verdana" pitchFamily="34" charset="0"/>
            </a:endParaRPr>
          </a:p>
          <a:p>
            <a:endParaRPr lang="es-CL" sz="2400" cap="none" dirty="0">
              <a:solidFill>
                <a:srgbClr val="002060"/>
              </a:solidFill>
              <a:latin typeface="Verdana" pitchFamily="34" charset="0"/>
              <a:ea typeface="Verdana" pitchFamily="34" charset="0"/>
              <a:cs typeface="Verdana" pitchFamily="34" charset="0"/>
            </a:endParaRPr>
          </a:p>
        </p:txBody>
      </p:sp>
      <p:sp>
        <p:nvSpPr>
          <p:cNvPr id="6" name="5 Marcador de pie de página"/>
          <p:cNvSpPr>
            <a:spLocks noGrp="1"/>
          </p:cNvSpPr>
          <p:nvPr>
            <p:ph type="ftr" sz="quarter" idx="11"/>
          </p:nvPr>
        </p:nvSpPr>
        <p:spPr/>
        <p:txBody>
          <a:bodyPr/>
          <a:lstStyle/>
          <a:p>
            <a:r>
              <a:rPr lang="es-CL" smtClean="0"/>
              <a:t>Sebastian Valenzuela A. /El Salvador /Marzo 2013</a:t>
            </a:r>
            <a:endParaRPr lang="es-CL"/>
          </a:p>
        </p:txBody>
      </p:sp>
      <p:sp>
        <p:nvSpPr>
          <p:cNvPr id="7" name="6 Marcador de número de diapositiva"/>
          <p:cNvSpPr>
            <a:spLocks noGrp="1"/>
          </p:cNvSpPr>
          <p:nvPr>
            <p:ph type="sldNum" sz="quarter" idx="12"/>
          </p:nvPr>
        </p:nvSpPr>
        <p:spPr/>
        <p:txBody>
          <a:bodyPr/>
          <a:lstStyle/>
          <a:p>
            <a:fld id="{BC5914DC-34EB-41F9-AB81-2DE8101F1266}" type="slidenum">
              <a:rPr lang="es-CL" smtClean="0"/>
              <a:pPr/>
              <a:t>7</a:t>
            </a:fld>
            <a:endParaRPr lang="es-CL"/>
          </a:p>
        </p:txBody>
      </p:sp>
    </p:spTree>
    <p:extLst>
      <p:ext uri="{BB962C8B-B14F-4D97-AF65-F5344CB8AC3E}">
        <p14:creationId xmlns="" xmlns:p14="http://schemas.microsoft.com/office/powerpoint/2010/main" val="96618642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Título"/>
          <p:cNvSpPr>
            <a:spLocks noGrp="1"/>
          </p:cNvSpPr>
          <p:nvPr>
            <p:ph type="ctrTitle"/>
          </p:nvPr>
        </p:nvSpPr>
        <p:spPr>
          <a:xfrm>
            <a:off x="323528" y="188641"/>
            <a:ext cx="8496944" cy="792088"/>
          </a:xfrm>
        </p:spPr>
        <p:txBody>
          <a:bodyPr/>
          <a:lstStyle/>
          <a:p>
            <a:r>
              <a:rPr lang="es-ES" sz="2000" dirty="0" smtClean="0">
                <a:solidFill>
                  <a:srgbClr val="FF0000"/>
                </a:solidFill>
                <a:latin typeface="Verdana" pitchFamily="34" charset="0"/>
                <a:ea typeface="Verdana" pitchFamily="34" charset="0"/>
                <a:cs typeface="Verdana" pitchFamily="34" charset="0"/>
              </a:rPr>
              <a:t>FINES DE LA pena</a:t>
            </a:r>
            <a:endParaRPr lang="es-CL" sz="2000" dirty="0">
              <a:solidFill>
                <a:srgbClr val="FF0000"/>
              </a:solidFill>
              <a:latin typeface="Verdana" pitchFamily="34" charset="0"/>
              <a:ea typeface="Verdana" pitchFamily="34" charset="0"/>
              <a:cs typeface="Verdana" pitchFamily="34" charset="0"/>
            </a:endParaRPr>
          </a:p>
        </p:txBody>
      </p:sp>
      <p:sp>
        <p:nvSpPr>
          <p:cNvPr id="3" name="2 Subtítulo"/>
          <p:cNvSpPr>
            <a:spLocks noGrp="1"/>
          </p:cNvSpPr>
          <p:nvPr>
            <p:ph type="subTitle" idx="1"/>
          </p:nvPr>
        </p:nvSpPr>
        <p:spPr>
          <a:xfrm>
            <a:off x="251520" y="1268760"/>
            <a:ext cx="8568952" cy="5256584"/>
          </a:xfrm>
        </p:spPr>
        <p:txBody>
          <a:bodyPr>
            <a:normAutofit/>
          </a:bodyPr>
          <a:lstStyle/>
          <a:p>
            <a:pPr marL="342900"/>
            <a:r>
              <a:rPr lang="es-ES" sz="2600" b="1" cap="none" dirty="0" smtClean="0">
                <a:solidFill>
                  <a:srgbClr val="002060"/>
                </a:solidFill>
                <a:latin typeface="Verdana" pitchFamily="34" charset="0"/>
                <a:ea typeface="Verdana" pitchFamily="34" charset="0"/>
                <a:cs typeface="Verdana" pitchFamily="34" charset="0"/>
              </a:rPr>
              <a:t>CRITERIO RETRIBUTIVO</a:t>
            </a:r>
          </a:p>
          <a:p>
            <a:r>
              <a:rPr lang="es-ES" sz="2400" b="1" cap="none" dirty="0" smtClean="0">
                <a:solidFill>
                  <a:srgbClr val="002060"/>
                </a:solidFill>
                <a:latin typeface="Verdana" pitchFamily="34" charset="0"/>
                <a:ea typeface="Verdana" pitchFamily="34" charset="0"/>
                <a:cs typeface="Verdana" pitchFamily="34" charset="0"/>
              </a:rPr>
              <a:t>Retribución Contemporánea</a:t>
            </a:r>
          </a:p>
          <a:p>
            <a:r>
              <a:rPr lang="es-CL" sz="2400" cap="none" dirty="0">
                <a:solidFill>
                  <a:srgbClr val="002060"/>
                </a:solidFill>
                <a:latin typeface="Verdana" pitchFamily="34" charset="0"/>
                <a:ea typeface="Verdana" pitchFamily="34" charset="0"/>
                <a:cs typeface="Verdana" pitchFamily="34" charset="0"/>
              </a:rPr>
              <a:t>La pena, de acuerdo con el pensamiento retributivo contemporáneo, si bien sigue siendo </a:t>
            </a:r>
            <a:r>
              <a:rPr lang="es-CL" sz="2400" b="1" cap="none" dirty="0">
                <a:solidFill>
                  <a:srgbClr val="002060"/>
                </a:solidFill>
                <a:latin typeface="Verdana" pitchFamily="34" charset="0"/>
                <a:ea typeface="Verdana" pitchFamily="34" charset="0"/>
                <a:cs typeface="Verdana" pitchFamily="34" charset="0"/>
              </a:rPr>
              <a:t>compensación</a:t>
            </a:r>
            <a:r>
              <a:rPr lang="es-CL" sz="2400" cap="none" dirty="0">
                <a:solidFill>
                  <a:srgbClr val="002060"/>
                </a:solidFill>
                <a:latin typeface="Verdana" pitchFamily="34" charset="0"/>
                <a:ea typeface="Verdana" pitchFamily="34" charset="0"/>
                <a:cs typeface="Verdana" pitchFamily="34" charset="0"/>
              </a:rPr>
              <a:t>, no obedece ya a la idea de reacción frente a un mal o a la de restablecimiento del orden jurídico quebrantado, sino a la de retribuir o compensar </a:t>
            </a:r>
            <a:r>
              <a:rPr lang="es-CL" sz="2400" b="1" cap="none" dirty="0">
                <a:solidFill>
                  <a:srgbClr val="002060"/>
                </a:solidFill>
                <a:latin typeface="Verdana" pitchFamily="34" charset="0"/>
                <a:ea typeface="Verdana" pitchFamily="34" charset="0"/>
                <a:cs typeface="Verdana" pitchFamily="34" charset="0"/>
              </a:rPr>
              <a:t>lo injusto y la culpabilidad</a:t>
            </a:r>
            <a:r>
              <a:rPr lang="es-CL" sz="2400" cap="none" dirty="0">
                <a:solidFill>
                  <a:srgbClr val="002060"/>
                </a:solidFill>
                <a:latin typeface="Verdana" pitchFamily="34" charset="0"/>
                <a:ea typeface="Verdana" pitchFamily="34" charset="0"/>
                <a:cs typeface="Verdana" pitchFamily="34" charset="0"/>
              </a:rPr>
              <a:t> inherentes al delito. </a:t>
            </a:r>
          </a:p>
        </p:txBody>
      </p:sp>
      <p:sp>
        <p:nvSpPr>
          <p:cNvPr id="6" name="5 Marcador de pie de página"/>
          <p:cNvSpPr>
            <a:spLocks noGrp="1"/>
          </p:cNvSpPr>
          <p:nvPr>
            <p:ph type="ftr" sz="quarter" idx="11"/>
          </p:nvPr>
        </p:nvSpPr>
        <p:spPr/>
        <p:txBody>
          <a:bodyPr/>
          <a:lstStyle/>
          <a:p>
            <a:r>
              <a:rPr lang="es-CL" smtClean="0"/>
              <a:t>Sebastian Valenzuela A. /El Salvador /Marzo 2013</a:t>
            </a:r>
            <a:endParaRPr lang="es-CL"/>
          </a:p>
        </p:txBody>
      </p:sp>
      <p:sp>
        <p:nvSpPr>
          <p:cNvPr id="7" name="6 Marcador de número de diapositiva"/>
          <p:cNvSpPr>
            <a:spLocks noGrp="1"/>
          </p:cNvSpPr>
          <p:nvPr>
            <p:ph type="sldNum" sz="quarter" idx="12"/>
          </p:nvPr>
        </p:nvSpPr>
        <p:spPr/>
        <p:txBody>
          <a:bodyPr/>
          <a:lstStyle/>
          <a:p>
            <a:fld id="{BC5914DC-34EB-41F9-AB81-2DE8101F1266}" type="slidenum">
              <a:rPr lang="es-CL" smtClean="0"/>
              <a:pPr/>
              <a:t>8</a:t>
            </a:fld>
            <a:endParaRPr lang="es-CL"/>
          </a:p>
        </p:txBody>
      </p:sp>
    </p:spTree>
    <p:extLst>
      <p:ext uri="{BB962C8B-B14F-4D97-AF65-F5344CB8AC3E}">
        <p14:creationId xmlns="" xmlns:p14="http://schemas.microsoft.com/office/powerpoint/2010/main" val="95577970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Título"/>
          <p:cNvSpPr>
            <a:spLocks noGrp="1"/>
          </p:cNvSpPr>
          <p:nvPr>
            <p:ph type="ctrTitle"/>
          </p:nvPr>
        </p:nvSpPr>
        <p:spPr>
          <a:xfrm>
            <a:off x="323528" y="188641"/>
            <a:ext cx="8496944" cy="792088"/>
          </a:xfrm>
        </p:spPr>
        <p:txBody>
          <a:bodyPr/>
          <a:lstStyle/>
          <a:p>
            <a:r>
              <a:rPr lang="es-ES" sz="2000" dirty="0" smtClean="0">
                <a:solidFill>
                  <a:srgbClr val="FF0000"/>
                </a:solidFill>
                <a:latin typeface="Verdana" pitchFamily="34" charset="0"/>
                <a:ea typeface="Verdana" pitchFamily="34" charset="0"/>
                <a:cs typeface="Verdana" pitchFamily="34" charset="0"/>
              </a:rPr>
              <a:t>FINES DE LA pena</a:t>
            </a:r>
            <a:endParaRPr lang="es-CL" sz="2000" dirty="0">
              <a:solidFill>
                <a:srgbClr val="FF0000"/>
              </a:solidFill>
              <a:latin typeface="Verdana" pitchFamily="34" charset="0"/>
              <a:ea typeface="Verdana" pitchFamily="34" charset="0"/>
              <a:cs typeface="Verdana" pitchFamily="34" charset="0"/>
            </a:endParaRPr>
          </a:p>
        </p:txBody>
      </p:sp>
      <p:sp>
        <p:nvSpPr>
          <p:cNvPr id="3" name="2 Subtítulo"/>
          <p:cNvSpPr>
            <a:spLocks noGrp="1"/>
          </p:cNvSpPr>
          <p:nvPr>
            <p:ph type="subTitle" idx="1"/>
          </p:nvPr>
        </p:nvSpPr>
        <p:spPr>
          <a:xfrm>
            <a:off x="0" y="1268760"/>
            <a:ext cx="9036496" cy="5256584"/>
          </a:xfrm>
        </p:spPr>
        <p:txBody>
          <a:bodyPr>
            <a:normAutofit/>
          </a:bodyPr>
          <a:lstStyle/>
          <a:p>
            <a:pPr marL="342900"/>
            <a:r>
              <a:rPr lang="es-ES" sz="2600" b="1" cap="none" dirty="0" smtClean="0">
                <a:solidFill>
                  <a:srgbClr val="002060"/>
                </a:solidFill>
                <a:latin typeface="Verdana" pitchFamily="34" charset="0"/>
                <a:ea typeface="Verdana" pitchFamily="34" charset="0"/>
                <a:cs typeface="Verdana" pitchFamily="34" charset="0"/>
              </a:rPr>
              <a:t>CRITERIO RETRIBUTIVO</a:t>
            </a:r>
          </a:p>
          <a:p>
            <a:r>
              <a:rPr lang="es-ES" sz="2400" b="1" cap="none" dirty="0" smtClean="0">
                <a:solidFill>
                  <a:srgbClr val="002060"/>
                </a:solidFill>
                <a:latin typeface="Verdana" pitchFamily="34" charset="0"/>
                <a:ea typeface="Verdana" pitchFamily="34" charset="0"/>
                <a:cs typeface="Verdana" pitchFamily="34" charset="0"/>
              </a:rPr>
              <a:t>Retribución Contemporánea. </a:t>
            </a:r>
            <a:r>
              <a:rPr lang="es-ES" sz="2400" cap="none" dirty="0" smtClean="0">
                <a:solidFill>
                  <a:srgbClr val="002060"/>
                </a:solidFill>
                <a:latin typeface="Verdana" pitchFamily="34" charset="0"/>
                <a:ea typeface="Verdana" pitchFamily="34" charset="0"/>
                <a:cs typeface="Verdana" pitchFamily="34" charset="0"/>
              </a:rPr>
              <a:t>Puntos destacables</a:t>
            </a:r>
          </a:p>
          <a:p>
            <a:pPr marL="342900" indent="-342900">
              <a:buFont typeface="Arial" pitchFamily="34" charset="0"/>
              <a:buChar char="•"/>
            </a:pPr>
            <a:r>
              <a:rPr lang="es-CL" sz="2400" cap="none" dirty="0">
                <a:solidFill>
                  <a:srgbClr val="002060"/>
                </a:solidFill>
                <a:latin typeface="Verdana" pitchFamily="34" charset="0"/>
                <a:ea typeface="Verdana" pitchFamily="34" charset="0"/>
                <a:cs typeface="Verdana" pitchFamily="34" charset="0"/>
              </a:rPr>
              <a:t>I</a:t>
            </a:r>
            <a:r>
              <a:rPr lang="es-CL" sz="2400" cap="none" dirty="0" smtClean="0">
                <a:solidFill>
                  <a:srgbClr val="002060"/>
                </a:solidFill>
                <a:latin typeface="Verdana" pitchFamily="34" charset="0"/>
                <a:ea typeface="Verdana" pitchFamily="34" charset="0"/>
                <a:cs typeface="Verdana" pitchFamily="34" charset="0"/>
              </a:rPr>
              <a:t>deas </a:t>
            </a:r>
            <a:r>
              <a:rPr lang="es-CL" sz="2400" cap="none" dirty="0">
                <a:solidFill>
                  <a:srgbClr val="002060"/>
                </a:solidFill>
                <a:latin typeface="Verdana" pitchFamily="34" charset="0"/>
                <a:ea typeface="Verdana" pitchFamily="34" charset="0"/>
                <a:cs typeface="Verdana" pitchFamily="34" charset="0"/>
              </a:rPr>
              <a:t>de libertad, culpabilidad </a:t>
            </a:r>
            <a:r>
              <a:rPr lang="es-CL" sz="2400" cap="none" dirty="0" smtClean="0">
                <a:solidFill>
                  <a:srgbClr val="002060"/>
                </a:solidFill>
                <a:latin typeface="Verdana" pitchFamily="34" charset="0"/>
                <a:ea typeface="Verdana" pitchFamily="34" charset="0"/>
                <a:cs typeface="Verdana" pitchFamily="34" charset="0"/>
              </a:rPr>
              <a:t>y responsabilidad </a:t>
            </a:r>
            <a:r>
              <a:rPr lang="es-CL" sz="2400" cap="none" dirty="0">
                <a:solidFill>
                  <a:srgbClr val="002060"/>
                </a:solidFill>
                <a:latin typeface="Verdana" pitchFamily="34" charset="0"/>
                <a:ea typeface="Verdana" pitchFamily="34" charset="0"/>
                <a:cs typeface="Verdana" pitchFamily="34" charset="0"/>
              </a:rPr>
              <a:t>del ser humano. </a:t>
            </a:r>
            <a:endParaRPr lang="es-CL" sz="2400" cap="none" dirty="0" smtClean="0">
              <a:solidFill>
                <a:srgbClr val="002060"/>
              </a:solidFill>
              <a:latin typeface="Verdana" pitchFamily="34" charset="0"/>
              <a:ea typeface="Verdana" pitchFamily="34" charset="0"/>
              <a:cs typeface="Verdana" pitchFamily="34" charset="0"/>
            </a:endParaRPr>
          </a:p>
          <a:p>
            <a:pPr marL="342900" indent="-342900">
              <a:buFont typeface="Arial" pitchFamily="34" charset="0"/>
              <a:buChar char="•"/>
            </a:pPr>
            <a:r>
              <a:rPr lang="es-CL" sz="2400" cap="none" dirty="0" smtClean="0">
                <a:solidFill>
                  <a:srgbClr val="002060"/>
                </a:solidFill>
                <a:latin typeface="Verdana" pitchFamily="34" charset="0"/>
                <a:ea typeface="Verdana" pitchFamily="34" charset="0"/>
                <a:cs typeface="Verdana" pitchFamily="34" charset="0"/>
              </a:rPr>
              <a:t>Para </a:t>
            </a:r>
            <a:r>
              <a:rPr lang="es-CL" sz="2400" cap="none" dirty="0">
                <a:solidFill>
                  <a:srgbClr val="002060"/>
                </a:solidFill>
                <a:latin typeface="Verdana" pitchFamily="34" charset="0"/>
                <a:ea typeface="Verdana" pitchFamily="34" charset="0"/>
                <a:cs typeface="Verdana" pitchFamily="34" charset="0"/>
              </a:rPr>
              <a:t>el pensamiento retributivo, la culpabilidad supone (y reconoce) la libertad de las personas y encuentra en esta última uno de sus principales fundamentos. </a:t>
            </a:r>
            <a:endParaRPr lang="es-CL" sz="2400" cap="none" dirty="0" smtClean="0">
              <a:solidFill>
                <a:srgbClr val="002060"/>
              </a:solidFill>
              <a:latin typeface="Verdana" pitchFamily="34" charset="0"/>
              <a:ea typeface="Verdana" pitchFamily="34" charset="0"/>
              <a:cs typeface="Verdana" pitchFamily="34" charset="0"/>
            </a:endParaRPr>
          </a:p>
          <a:p>
            <a:pPr marL="342900" indent="-342900">
              <a:buFont typeface="Arial" pitchFamily="34" charset="0"/>
              <a:buChar char="•"/>
            </a:pPr>
            <a:r>
              <a:rPr lang="es-CL" sz="2400" cap="none" dirty="0" smtClean="0">
                <a:solidFill>
                  <a:srgbClr val="002060"/>
                </a:solidFill>
                <a:latin typeface="Verdana" pitchFamily="34" charset="0"/>
                <a:ea typeface="Verdana" pitchFamily="34" charset="0"/>
                <a:cs typeface="Verdana" pitchFamily="34" charset="0"/>
              </a:rPr>
              <a:t>Se </a:t>
            </a:r>
            <a:r>
              <a:rPr lang="es-CL" sz="2400" cap="none" dirty="0">
                <a:solidFill>
                  <a:srgbClr val="002060"/>
                </a:solidFill>
                <a:latin typeface="Verdana" pitchFamily="34" charset="0"/>
                <a:ea typeface="Verdana" pitchFamily="34" charset="0"/>
                <a:cs typeface="Verdana" pitchFamily="34" charset="0"/>
              </a:rPr>
              <a:t>dice que el criterio de la retribución funda sus posiciones en la necesidad de exaltar el concepto de dignidad de la persona. </a:t>
            </a:r>
            <a:endParaRPr lang="es-ES" sz="2400" cap="none" dirty="0" smtClean="0">
              <a:solidFill>
                <a:srgbClr val="002060"/>
              </a:solidFill>
              <a:latin typeface="Verdana" pitchFamily="34" charset="0"/>
              <a:ea typeface="Verdana" pitchFamily="34" charset="0"/>
              <a:cs typeface="Verdana" pitchFamily="34" charset="0"/>
            </a:endParaRPr>
          </a:p>
          <a:p>
            <a:endParaRPr lang="es-CL" sz="2400" cap="none" dirty="0">
              <a:solidFill>
                <a:srgbClr val="002060"/>
              </a:solidFill>
              <a:latin typeface="Verdana" pitchFamily="34" charset="0"/>
              <a:ea typeface="Verdana" pitchFamily="34" charset="0"/>
              <a:cs typeface="Verdana" pitchFamily="34" charset="0"/>
            </a:endParaRPr>
          </a:p>
        </p:txBody>
      </p:sp>
      <p:sp>
        <p:nvSpPr>
          <p:cNvPr id="6" name="5 Marcador de pie de página"/>
          <p:cNvSpPr>
            <a:spLocks noGrp="1"/>
          </p:cNvSpPr>
          <p:nvPr>
            <p:ph type="ftr" sz="quarter" idx="11"/>
          </p:nvPr>
        </p:nvSpPr>
        <p:spPr/>
        <p:txBody>
          <a:bodyPr/>
          <a:lstStyle/>
          <a:p>
            <a:r>
              <a:rPr lang="es-CL" smtClean="0"/>
              <a:t>Sebastian Valenzuela A. /El Salvador /Marzo 2013</a:t>
            </a:r>
            <a:endParaRPr lang="es-CL"/>
          </a:p>
        </p:txBody>
      </p:sp>
      <p:sp>
        <p:nvSpPr>
          <p:cNvPr id="7" name="6 Marcador de número de diapositiva"/>
          <p:cNvSpPr>
            <a:spLocks noGrp="1"/>
          </p:cNvSpPr>
          <p:nvPr>
            <p:ph type="sldNum" sz="quarter" idx="12"/>
          </p:nvPr>
        </p:nvSpPr>
        <p:spPr/>
        <p:txBody>
          <a:bodyPr/>
          <a:lstStyle/>
          <a:p>
            <a:fld id="{BC5914DC-34EB-41F9-AB81-2DE8101F1266}" type="slidenum">
              <a:rPr lang="es-CL" smtClean="0"/>
              <a:pPr/>
              <a:t>9</a:t>
            </a:fld>
            <a:endParaRPr lang="es-CL"/>
          </a:p>
        </p:txBody>
      </p:sp>
    </p:spTree>
    <p:extLst>
      <p:ext uri="{BB962C8B-B14F-4D97-AF65-F5344CB8AC3E}">
        <p14:creationId xmlns="" xmlns:p14="http://schemas.microsoft.com/office/powerpoint/2010/main" val="1201113576"/>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sencial">
  <a:themeElements>
    <a:clrScheme name="Esencial">
      <a:dk1>
        <a:srgbClr val="000000"/>
      </a:dk1>
      <a:lt1>
        <a:srgbClr val="FFFFFF"/>
      </a:lt1>
      <a:dk2>
        <a:srgbClr val="D1282E"/>
      </a:dk2>
      <a:lt2>
        <a:srgbClr val="C8C8B1"/>
      </a:lt2>
      <a:accent1>
        <a:srgbClr val="7A7A7A"/>
      </a:accent1>
      <a:accent2>
        <a:srgbClr val="F5C201"/>
      </a:accent2>
      <a:accent3>
        <a:srgbClr val="526DB0"/>
      </a:accent3>
      <a:accent4>
        <a:srgbClr val="989AAC"/>
      </a:accent4>
      <a:accent5>
        <a:srgbClr val="DC5924"/>
      </a:accent5>
      <a:accent6>
        <a:srgbClr val="B4B392"/>
      </a:accent6>
      <a:hlink>
        <a:srgbClr val="CC9900"/>
      </a:hlink>
      <a:folHlink>
        <a:srgbClr val="969696"/>
      </a:folHlink>
    </a:clrScheme>
    <a:fontScheme name="Esencial">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sencial">
      <a:fillStyleLst>
        <a:solidFill>
          <a:schemeClr val="phClr"/>
        </a:solidFill>
        <a:gradFill rotWithShape="1">
          <a:gsLst>
            <a:gs pos="0">
              <a:schemeClr val="phClr">
                <a:tint val="60000"/>
                <a:satMod val="250000"/>
              </a:schemeClr>
            </a:gs>
            <a:gs pos="35000">
              <a:schemeClr val="phClr">
                <a:tint val="47000"/>
                <a:satMod val="275000"/>
              </a:schemeClr>
            </a:gs>
            <a:gs pos="100000">
              <a:schemeClr val="phClr">
                <a:tint val="25000"/>
                <a:satMod val="300000"/>
              </a:schemeClr>
            </a:gs>
          </a:gsLst>
          <a:lin ang="16200000" scaled="1"/>
        </a:gradFill>
        <a:solidFill>
          <a:schemeClr val="phClr">
            <a:satMod val="110000"/>
          </a:schemeClr>
        </a:solidFill>
      </a:fillStyleLst>
      <a:lnStyleLst>
        <a:ln w="12700" cap="flat" cmpd="sng" algn="ctr">
          <a:solidFill>
            <a:schemeClr val="phClr">
              <a:shade val="95000"/>
              <a:satMod val="105000"/>
            </a:schemeClr>
          </a:solidFill>
          <a:prstDash val="solid"/>
        </a:ln>
        <a:ln w="28575" cap="flat" cmpd="sng" algn="ctr">
          <a:solidFill>
            <a:schemeClr val="phClr"/>
          </a:solidFill>
          <a:prstDash val="solid"/>
        </a:ln>
        <a:ln w="41275" cap="flat" cmpd="sng" algn="ctr">
          <a:solidFill>
            <a:schemeClr val="phClr"/>
          </a:solidFill>
          <a:prstDash val="solid"/>
        </a:ln>
      </a:lnStyleLst>
      <a:effectStyleLst>
        <a:effectStyle>
          <a:effectLst/>
        </a:effectStyle>
        <a:effectStyle>
          <a:effectLst>
            <a:outerShdw blurRad="39999" dist="23000" algn="bl" rotWithShape="0">
              <a:srgbClr val="000000">
                <a:alpha val="40000"/>
              </a:srgbClr>
            </a:outerShdw>
          </a:effectLst>
        </a:effectStyle>
        <a:effectStyle>
          <a:effectLst>
            <a:outerShdw blurRad="38100" dist="19050" algn="bl" rotWithShape="0">
              <a:srgbClr val="000000">
                <a:alpha val="60000"/>
              </a:srgbClr>
            </a:outerShdw>
          </a:effectLst>
          <a:scene3d>
            <a:camera prst="orthographicFront">
              <a:rot lat="0" lon="0" rev="0"/>
            </a:camera>
            <a:lightRig rig="balanced" dir="l"/>
          </a:scene3d>
          <a:sp3d prstMaterial="plastic">
            <a:bevelT w="38100" h="31750"/>
          </a:sp3d>
        </a:effectStyle>
      </a:effectStyleLst>
      <a:bgFillStyleLst>
        <a:solidFill>
          <a:schemeClr val="phClr"/>
        </a:solidFill>
        <a:blipFill rotWithShape="1">
          <a:blip xmlns:r="http://schemas.openxmlformats.org/officeDocument/2006/relationships" r:embed="rId1">
            <a:duotone>
              <a:schemeClr val="phClr">
                <a:tint val="96000"/>
              </a:schemeClr>
              <a:schemeClr val="phClr">
                <a:shade val="94000"/>
              </a:schemeClr>
            </a:duotone>
          </a:blip>
          <a:tile tx="0" ty="0" sx="100000" sy="100000" flip="none" algn="tl"/>
        </a:blipFill>
        <a:gradFill rotWithShape="1">
          <a:gsLst>
            <a:gs pos="0">
              <a:schemeClr val="phClr">
                <a:tint val="84000"/>
                <a:satMod val="110000"/>
              </a:schemeClr>
            </a:gs>
            <a:gs pos="44000">
              <a:schemeClr val="phClr">
                <a:tint val="93000"/>
                <a:satMod val="115000"/>
              </a:schemeClr>
            </a:gs>
            <a:gs pos="100000">
              <a:schemeClr val="phClr">
                <a:tint val="100000"/>
                <a:shade val="59000"/>
                <a:satMod val="120000"/>
              </a:schemeClr>
            </a:gs>
          </a:gsLst>
          <a:path path="circle">
            <a:fillToRect l="40000" t="60000" r="60000" b="40000"/>
          </a:path>
        </a:gradFill>
      </a:bgFillStyleLst>
    </a:fmtScheme>
  </a:themeElements>
  <a:objectDefaults/>
  <a:extraClrSchemeLst/>
</a:theme>
</file>

<file path=ppt/theme/theme2.xml><?xml version="1.0" encoding="utf-8"?>
<a:theme xmlns:a="http://schemas.openxmlformats.org/drawingml/2006/main" name="1_Esencial">
  <a:themeElements>
    <a:clrScheme name="Esencial">
      <a:dk1>
        <a:srgbClr val="000000"/>
      </a:dk1>
      <a:lt1>
        <a:srgbClr val="FFFFFF"/>
      </a:lt1>
      <a:dk2>
        <a:srgbClr val="D1282E"/>
      </a:dk2>
      <a:lt2>
        <a:srgbClr val="C8C8B1"/>
      </a:lt2>
      <a:accent1>
        <a:srgbClr val="7A7A7A"/>
      </a:accent1>
      <a:accent2>
        <a:srgbClr val="F5C201"/>
      </a:accent2>
      <a:accent3>
        <a:srgbClr val="526DB0"/>
      </a:accent3>
      <a:accent4>
        <a:srgbClr val="989AAC"/>
      </a:accent4>
      <a:accent5>
        <a:srgbClr val="DC5924"/>
      </a:accent5>
      <a:accent6>
        <a:srgbClr val="B4B392"/>
      </a:accent6>
      <a:hlink>
        <a:srgbClr val="CC9900"/>
      </a:hlink>
      <a:folHlink>
        <a:srgbClr val="969696"/>
      </a:folHlink>
    </a:clrScheme>
    <a:fontScheme name="Esencial">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sencial">
      <a:fillStyleLst>
        <a:solidFill>
          <a:schemeClr val="phClr"/>
        </a:solidFill>
        <a:gradFill rotWithShape="1">
          <a:gsLst>
            <a:gs pos="0">
              <a:schemeClr val="phClr">
                <a:tint val="60000"/>
                <a:satMod val="250000"/>
              </a:schemeClr>
            </a:gs>
            <a:gs pos="35000">
              <a:schemeClr val="phClr">
                <a:tint val="47000"/>
                <a:satMod val="275000"/>
              </a:schemeClr>
            </a:gs>
            <a:gs pos="100000">
              <a:schemeClr val="phClr">
                <a:tint val="25000"/>
                <a:satMod val="300000"/>
              </a:schemeClr>
            </a:gs>
          </a:gsLst>
          <a:lin ang="16200000" scaled="1"/>
        </a:gradFill>
        <a:solidFill>
          <a:schemeClr val="phClr">
            <a:satMod val="110000"/>
          </a:schemeClr>
        </a:solidFill>
      </a:fillStyleLst>
      <a:lnStyleLst>
        <a:ln w="12700" cap="flat" cmpd="sng" algn="ctr">
          <a:solidFill>
            <a:schemeClr val="phClr">
              <a:shade val="95000"/>
              <a:satMod val="105000"/>
            </a:schemeClr>
          </a:solidFill>
          <a:prstDash val="solid"/>
        </a:ln>
        <a:ln w="28575" cap="flat" cmpd="sng" algn="ctr">
          <a:solidFill>
            <a:schemeClr val="phClr"/>
          </a:solidFill>
          <a:prstDash val="solid"/>
        </a:ln>
        <a:ln w="41275" cap="flat" cmpd="sng" algn="ctr">
          <a:solidFill>
            <a:schemeClr val="phClr"/>
          </a:solidFill>
          <a:prstDash val="solid"/>
        </a:ln>
      </a:lnStyleLst>
      <a:effectStyleLst>
        <a:effectStyle>
          <a:effectLst/>
        </a:effectStyle>
        <a:effectStyle>
          <a:effectLst>
            <a:outerShdw blurRad="39999" dist="23000" algn="bl" rotWithShape="0">
              <a:srgbClr val="000000">
                <a:alpha val="40000"/>
              </a:srgbClr>
            </a:outerShdw>
          </a:effectLst>
        </a:effectStyle>
        <a:effectStyle>
          <a:effectLst>
            <a:outerShdw blurRad="38100" dist="19050" algn="bl" rotWithShape="0">
              <a:srgbClr val="000000">
                <a:alpha val="60000"/>
              </a:srgbClr>
            </a:outerShdw>
          </a:effectLst>
          <a:scene3d>
            <a:camera prst="orthographicFront">
              <a:rot lat="0" lon="0" rev="0"/>
            </a:camera>
            <a:lightRig rig="balanced" dir="l"/>
          </a:scene3d>
          <a:sp3d prstMaterial="plastic">
            <a:bevelT w="38100" h="31750"/>
          </a:sp3d>
        </a:effectStyle>
      </a:effectStyleLst>
      <a:bgFillStyleLst>
        <a:solidFill>
          <a:schemeClr val="phClr"/>
        </a:solidFill>
        <a:blipFill rotWithShape="1">
          <a:blip xmlns:r="http://schemas.openxmlformats.org/officeDocument/2006/relationships" r:embed="rId1">
            <a:duotone>
              <a:schemeClr val="phClr">
                <a:tint val="96000"/>
              </a:schemeClr>
              <a:schemeClr val="phClr">
                <a:shade val="94000"/>
              </a:schemeClr>
            </a:duotone>
          </a:blip>
          <a:tile tx="0" ty="0" sx="100000" sy="100000" flip="none" algn="tl"/>
        </a:blipFill>
        <a:gradFill rotWithShape="1">
          <a:gsLst>
            <a:gs pos="0">
              <a:schemeClr val="phClr">
                <a:tint val="84000"/>
                <a:satMod val="110000"/>
              </a:schemeClr>
            </a:gs>
            <a:gs pos="44000">
              <a:schemeClr val="phClr">
                <a:tint val="93000"/>
                <a:satMod val="115000"/>
              </a:schemeClr>
            </a:gs>
            <a:gs pos="100000">
              <a:schemeClr val="phClr">
                <a:tint val="100000"/>
                <a:shade val="59000"/>
                <a:satMod val="120000"/>
              </a:schemeClr>
            </a:gs>
          </a:gsLst>
          <a:path path="circle">
            <a:fillToRect l="40000" t="60000" r="60000" b="40000"/>
          </a:path>
        </a:gradFill>
      </a:bgFillStyleLst>
    </a:fmtScheme>
  </a:themeElements>
  <a:objectDefaults/>
  <a:extraClrScheme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Adjacency</Template>
  <TotalTime>384</TotalTime>
  <Words>3156</Words>
  <Application>Microsoft Office PowerPoint</Application>
  <PresentationFormat>Presentación en pantalla (4:3)</PresentationFormat>
  <Paragraphs>339</Paragraphs>
  <Slides>41</Slides>
  <Notes>39</Notes>
  <HiddenSlides>0</HiddenSlides>
  <MMClips>0</MMClips>
  <ScaleCrop>false</ScaleCrop>
  <HeadingPairs>
    <vt:vector size="4" baseType="variant">
      <vt:variant>
        <vt:lpstr>Tema</vt:lpstr>
      </vt:variant>
      <vt:variant>
        <vt:i4>2</vt:i4>
      </vt:variant>
      <vt:variant>
        <vt:lpstr>Títulos de diapositiva</vt:lpstr>
      </vt:variant>
      <vt:variant>
        <vt:i4>41</vt:i4>
      </vt:variant>
    </vt:vector>
  </HeadingPairs>
  <TitlesOfParts>
    <vt:vector size="43" baseType="lpstr">
      <vt:lpstr>Esencial</vt:lpstr>
      <vt:lpstr>1_Esencial</vt:lpstr>
      <vt:lpstr>Diapositiva 1</vt:lpstr>
      <vt:lpstr>POTESTAD penal </vt:lpstr>
      <vt:lpstr>Funciones del derecho penal </vt:lpstr>
      <vt:lpstr>FINES DE LA pena</vt:lpstr>
      <vt:lpstr>FINES DE LA pena</vt:lpstr>
      <vt:lpstr>FINES DE LA pena</vt:lpstr>
      <vt:lpstr>FINES DE LA pena</vt:lpstr>
      <vt:lpstr>FINES DE LA pena</vt:lpstr>
      <vt:lpstr>FINES DE LA pena</vt:lpstr>
      <vt:lpstr>FINES DE LA pena</vt:lpstr>
      <vt:lpstr>FINES DE LA pena</vt:lpstr>
      <vt:lpstr>FINES DE LA pena</vt:lpstr>
      <vt:lpstr>FINES DE LA pena</vt:lpstr>
      <vt:lpstr>FINES DE LA pena</vt:lpstr>
      <vt:lpstr>FINES DE LA pena</vt:lpstr>
      <vt:lpstr>FINES DE LA pena</vt:lpstr>
      <vt:lpstr>FINES DE LA pena</vt:lpstr>
      <vt:lpstr>FINES DE LA pena</vt:lpstr>
      <vt:lpstr>FINES DE LA pena</vt:lpstr>
      <vt:lpstr>FINES DE LA pena</vt:lpstr>
      <vt:lpstr>FINES DE LA pena</vt:lpstr>
      <vt:lpstr>FINES DE LA pena</vt:lpstr>
      <vt:lpstr>FINES DE LA pena</vt:lpstr>
      <vt:lpstr>FINES DE LA pena</vt:lpstr>
      <vt:lpstr>FINES DE LA pena</vt:lpstr>
      <vt:lpstr>FINES DE LA pena</vt:lpstr>
      <vt:lpstr>FINES DE LA pena</vt:lpstr>
      <vt:lpstr>FINES DE LA pena</vt:lpstr>
      <vt:lpstr>FINES DE LA pena</vt:lpstr>
      <vt:lpstr>FINES DE LA pena</vt:lpstr>
      <vt:lpstr>FINES DE LA pena</vt:lpstr>
      <vt:lpstr>FINES DE LA pena</vt:lpstr>
      <vt:lpstr>FINES DE LA pena</vt:lpstr>
      <vt:lpstr>FINES DE LA pena</vt:lpstr>
      <vt:lpstr>FINES DE LA pena. LOS TRATADOS INTERNACIONALES</vt:lpstr>
      <vt:lpstr>FINES DE LA pena. LOS TRATADOS INTERNACIONALES</vt:lpstr>
      <vt:lpstr>FINES DE LA pena. La legislación comparada</vt:lpstr>
      <vt:lpstr>FINES DE LA pena. ¿SE PUEDE?</vt:lpstr>
      <vt:lpstr>FINES DE LA pena</vt:lpstr>
      <vt:lpstr> </vt:lpstr>
      <vt:lpstr>CRÍTICAS A LA PRISIÓN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Sebastian Valenzuela Aguero</dc:creator>
  <cp:lastModifiedBy>ASISTENTE</cp:lastModifiedBy>
  <cp:revision>78</cp:revision>
  <dcterms:created xsi:type="dcterms:W3CDTF">2012-09-21T17:23:15Z</dcterms:created>
  <dcterms:modified xsi:type="dcterms:W3CDTF">2013-10-03T07:44:18Z</dcterms:modified>
</cp:coreProperties>
</file>