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7"/>
  </p:notesMasterIdLst>
  <p:sldIdLst>
    <p:sldId id="256" r:id="rId2"/>
    <p:sldId id="258" r:id="rId3"/>
    <p:sldId id="271" r:id="rId4"/>
    <p:sldId id="274" r:id="rId5"/>
    <p:sldId id="275" r:id="rId6"/>
    <p:sldId id="272" r:id="rId7"/>
    <p:sldId id="276" r:id="rId8"/>
    <p:sldId id="277" r:id="rId9"/>
    <p:sldId id="278" r:id="rId10"/>
    <p:sldId id="279" r:id="rId11"/>
    <p:sldId id="270" r:id="rId12"/>
    <p:sldId id="280" r:id="rId13"/>
    <p:sldId id="282" r:id="rId14"/>
    <p:sldId id="259" r:id="rId15"/>
    <p:sldId id="281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38849" autoAdjust="0"/>
  </p:normalViewPr>
  <p:slideViewPr>
    <p:cSldViewPr>
      <p:cViewPr>
        <p:scale>
          <a:sx n="80" d="100"/>
          <a:sy n="80" d="100"/>
        </p:scale>
        <p:origin x="-864" y="-6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E1C80A-A6CF-4DCE-8E2A-B4DB5E974665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6B408451-1524-4A6B-8FAE-283831859068}" type="pres">
      <dgm:prSet presAssocID="{AFE1C80A-A6CF-4DCE-8E2A-B4DB5E97466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</dgm:ptLst>
  <dgm:cxnLst>
    <dgm:cxn modelId="{E8F3C307-4970-425B-9B60-A9C572AE7699}" type="presOf" srcId="{AFE1C80A-A6CF-4DCE-8E2A-B4DB5E974665}" destId="{6B408451-1524-4A6B-8FAE-283831859068}" srcOrd="0" destOrd="0" presId="urn:microsoft.com/office/officeart/2005/8/layout/hProcess7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48BA27-3850-4A26-8B51-012A3AD4639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5CAA41EE-CB15-4417-9ACE-62333BF8EBCC}">
      <dgm:prSet phldrT="[Texto]"/>
      <dgm:spPr/>
      <dgm:t>
        <a:bodyPr/>
        <a:lstStyle/>
        <a:p>
          <a:r>
            <a:rPr lang="es-CL" dirty="0" smtClean="0"/>
            <a:t>Prevención del delito</a:t>
          </a:r>
          <a:endParaRPr lang="es-CL" dirty="0"/>
        </a:p>
      </dgm:t>
    </dgm:pt>
    <dgm:pt modelId="{76E0D04C-E9E9-4DAF-8B9D-4AEBD6D22A0C}" type="parTrans" cxnId="{C7406EBB-BB94-4E1B-B499-34663C6145DC}">
      <dgm:prSet/>
      <dgm:spPr/>
      <dgm:t>
        <a:bodyPr/>
        <a:lstStyle/>
        <a:p>
          <a:endParaRPr lang="es-CL"/>
        </a:p>
      </dgm:t>
    </dgm:pt>
    <dgm:pt modelId="{D233D365-0E3F-4ABE-AB1E-F7267D15FDA0}" type="sibTrans" cxnId="{C7406EBB-BB94-4E1B-B499-34663C6145DC}">
      <dgm:prSet/>
      <dgm:spPr/>
      <dgm:t>
        <a:bodyPr/>
        <a:lstStyle/>
        <a:p>
          <a:endParaRPr lang="es-CL"/>
        </a:p>
      </dgm:t>
    </dgm:pt>
    <dgm:pt modelId="{BBDA6648-6ABC-4CA5-908E-8FD9338FEFF6}">
      <dgm:prSet phldrT="[Texto]"/>
      <dgm:spPr/>
      <dgm:t>
        <a:bodyPr/>
        <a:lstStyle/>
        <a:p>
          <a:r>
            <a:rPr lang="es-CL" dirty="0" smtClean="0"/>
            <a:t>Protección de la sociedad</a:t>
          </a:r>
          <a:endParaRPr lang="es-CL" dirty="0"/>
        </a:p>
      </dgm:t>
    </dgm:pt>
    <dgm:pt modelId="{D48D6578-7ADE-44F2-A85D-968C2AB71EAB}" type="parTrans" cxnId="{01CB602D-B262-4F09-BFA7-EAF01AE0EB3E}">
      <dgm:prSet/>
      <dgm:spPr/>
      <dgm:t>
        <a:bodyPr/>
        <a:lstStyle/>
        <a:p>
          <a:endParaRPr lang="es-CL"/>
        </a:p>
      </dgm:t>
    </dgm:pt>
    <dgm:pt modelId="{C5E1C1EF-3A73-4A7C-8A52-EE7365644618}" type="sibTrans" cxnId="{01CB602D-B262-4F09-BFA7-EAF01AE0EB3E}">
      <dgm:prSet/>
      <dgm:spPr/>
      <dgm:t>
        <a:bodyPr/>
        <a:lstStyle/>
        <a:p>
          <a:endParaRPr lang="es-CL"/>
        </a:p>
      </dgm:t>
    </dgm:pt>
    <dgm:pt modelId="{4EB4F0B1-24AA-4D8F-A47B-39B4CC243C96}">
      <dgm:prSet phldrT="[Texto]"/>
      <dgm:spPr/>
      <dgm:t>
        <a:bodyPr/>
        <a:lstStyle/>
        <a:p>
          <a:r>
            <a:rPr lang="es-CL" dirty="0" smtClean="0"/>
            <a:t>Promoción del respeto a la ley</a:t>
          </a:r>
          <a:endParaRPr lang="es-CL" dirty="0"/>
        </a:p>
      </dgm:t>
    </dgm:pt>
    <dgm:pt modelId="{6927BF03-8B7D-4628-BAAB-7F70737CDC78}" type="parTrans" cxnId="{F2085CDB-9A07-4E3B-9AF9-D7B0B396CB7C}">
      <dgm:prSet/>
      <dgm:spPr/>
      <dgm:t>
        <a:bodyPr/>
        <a:lstStyle/>
        <a:p>
          <a:endParaRPr lang="es-CL"/>
        </a:p>
      </dgm:t>
    </dgm:pt>
    <dgm:pt modelId="{CD04D5A0-CDB5-4C39-92AF-68C56932DE91}" type="sibTrans" cxnId="{F2085CDB-9A07-4E3B-9AF9-D7B0B396CB7C}">
      <dgm:prSet/>
      <dgm:spPr/>
      <dgm:t>
        <a:bodyPr/>
        <a:lstStyle/>
        <a:p>
          <a:endParaRPr lang="es-CL"/>
        </a:p>
      </dgm:t>
    </dgm:pt>
    <dgm:pt modelId="{5D72291C-F96C-405B-84A4-10D6E6FF221D}">
      <dgm:prSet phldrT="[Texto]"/>
      <dgm:spPr/>
      <dgm:t>
        <a:bodyPr/>
        <a:lstStyle/>
        <a:p>
          <a:r>
            <a:rPr lang="es-CL" dirty="0" smtClean="0"/>
            <a:t>Derechos de las víctimas</a:t>
          </a:r>
          <a:endParaRPr lang="es-CL" dirty="0"/>
        </a:p>
      </dgm:t>
    </dgm:pt>
    <dgm:pt modelId="{6BF2603C-194B-4C86-929F-D841F40207EA}" type="parTrans" cxnId="{C39BE8CC-6A70-4ECA-AD4E-170C7BF96385}">
      <dgm:prSet/>
      <dgm:spPr/>
      <dgm:t>
        <a:bodyPr/>
        <a:lstStyle/>
        <a:p>
          <a:endParaRPr lang="es-CL"/>
        </a:p>
      </dgm:t>
    </dgm:pt>
    <dgm:pt modelId="{ADE878FF-43B0-40D6-AC8D-A77745AB2E6E}" type="sibTrans" cxnId="{C39BE8CC-6A70-4ECA-AD4E-170C7BF96385}">
      <dgm:prSet/>
      <dgm:spPr/>
      <dgm:t>
        <a:bodyPr/>
        <a:lstStyle/>
        <a:p>
          <a:endParaRPr lang="es-CL"/>
        </a:p>
      </dgm:t>
    </dgm:pt>
    <dgm:pt modelId="{207AD2C6-8313-429E-8102-C2276C3A431C}" type="pres">
      <dgm:prSet presAssocID="{3A48BA27-3850-4A26-8B51-012A3AD463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C86F47DC-6023-489F-93BF-640E602B4362}" type="pres">
      <dgm:prSet presAssocID="{5CAA41EE-CB15-4417-9ACE-62333BF8EBCC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54806ADB-95B1-48C1-86E1-F992A0FBB3AE}" type="pres">
      <dgm:prSet presAssocID="{D233D365-0E3F-4ABE-AB1E-F7267D15FDA0}" presName="parTxOnlySpace" presStyleCnt="0"/>
      <dgm:spPr/>
    </dgm:pt>
    <dgm:pt modelId="{0735E464-3461-4798-82CA-7FC1C39646F5}" type="pres">
      <dgm:prSet presAssocID="{BBDA6648-6ABC-4CA5-908E-8FD9338FEFF6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1F2661C-C841-461E-8AA9-2A3ECFD4425B}" type="pres">
      <dgm:prSet presAssocID="{C5E1C1EF-3A73-4A7C-8A52-EE7365644618}" presName="parTxOnlySpace" presStyleCnt="0"/>
      <dgm:spPr/>
    </dgm:pt>
    <dgm:pt modelId="{8D072B58-4C9E-4F15-AB6C-77D07BC2E847}" type="pres">
      <dgm:prSet presAssocID="{4EB4F0B1-24AA-4D8F-A47B-39B4CC243C96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54E07F7-017B-4B76-A13F-EAFA97B7234D}" type="pres">
      <dgm:prSet presAssocID="{CD04D5A0-CDB5-4C39-92AF-68C56932DE91}" presName="parTxOnlySpace" presStyleCnt="0"/>
      <dgm:spPr/>
    </dgm:pt>
    <dgm:pt modelId="{C18F213B-103C-4F57-B617-F492077C6380}" type="pres">
      <dgm:prSet presAssocID="{5D72291C-F96C-405B-84A4-10D6E6FF221D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01CB602D-B262-4F09-BFA7-EAF01AE0EB3E}" srcId="{3A48BA27-3850-4A26-8B51-012A3AD46390}" destId="{BBDA6648-6ABC-4CA5-908E-8FD9338FEFF6}" srcOrd="1" destOrd="0" parTransId="{D48D6578-7ADE-44F2-A85D-968C2AB71EAB}" sibTransId="{C5E1C1EF-3A73-4A7C-8A52-EE7365644618}"/>
    <dgm:cxn modelId="{C7406EBB-BB94-4E1B-B499-34663C6145DC}" srcId="{3A48BA27-3850-4A26-8B51-012A3AD46390}" destId="{5CAA41EE-CB15-4417-9ACE-62333BF8EBCC}" srcOrd="0" destOrd="0" parTransId="{76E0D04C-E9E9-4DAF-8B9D-4AEBD6D22A0C}" sibTransId="{D233D365-0E3F-4ABE-AB1E-F7267D15FDA0}"/>
    <dgm:cxn modelId="{845551A9-5799-414A-AD04-FC9972D93F46}" type="presOf" srcId="{5CAA41EE-CB15-4417-9ACE-62333BF8EBCC}" destId="{C86F47DC-6023-489F-93BF-640E602B4362}" srcOrd="0" destOrd="0" presId="urn:microsoft.com/office/officeart/2005/8/layout/chevron1"/>
    <dgm:cxn modelId="{6A6896F1-DC09-45CF-BA97-F431F412B966}" type="presOf" srcId="{BBDA6648-6ABC-4CA5-908E-8FD9338FEFF6}" destId="{0735E464-3461-4798-82CA-7FC1C39646F5}" srcOrd="0" destOrd="0" presId="urn:microsoft.com/office/officeart/2005/8/layout/chevron1"/>
    <dgm:cxn modelId="{DC830223-3A5E-4CD6-B22F-4AF88A81FAB6}" type="presOf" srcId="{3A48BA27-3850-4A26-8B51-012A3AD46390}" destId="{207AD2C6-8313-429E-8102-C2276C3A431C}" srcOrd="0" destOrd="0" presId="urn:microsoft.com/office/officeart/2005/8/layout/chevron1"/>
    <dgm:cxn modelId="{C39BE8CC-6A70-4ECA-AD4E-170C7BF96385}" srcId="{3A48BA27-3850-4A26-8B51-012A3AD46390}" destId="{5D72291C-F96C-405B-84A4-10D6E6FF221D}" srcOrd="3" destOrd="0" parTransId="{6BF2603C-194B-4C86-929F-D841F40207EA}" sibTransId="{ADE878FF-43B0-40D6-AC8D-A77745AB2E6E}"/>
    <dgm:cxn modelId="{F2085CDB-9A07-4E3B-9AF9-D7B0B396CB7C}" srcId="{3A48BA27-3850-4A26-8B51-012A3AD46390}" destId="{4EB4F0B1-24AA-4D8F-A47B-39B4CC243C96}" srcOrd="2" destOrd="0" parTransId="{6927BF03-8B7D-4628-BAAB-7F70737CDC78}" sibTransId="{CD04D5A0-CDB5-4C39-92AF-68C56932DE91}"/>
    <dgm:cxn modelId="{1E97BE3E-20C5-4444-84F0-2C487D9C7641}" type="presOf" srcId="{4EB4F0B1-24AA-4D8F-A47B-39B4CC243C96}" destId="{8D072B58-4C9E-4F15-AB6C-77D07BC2E847}" srcOrd="0" destOrd="0" presId="urn:microsoft.com/office/officeart/2005/8/layout/chevron1"/>
    <dgm:cxn modelId="{98E10021-9218-4189-80B6-276761F4E8F5}" type="presOf" srcId="{5D72291C-F96C-405B-84A4-10D6E6FF221D}" destId="{C18F213B-103C-4F57-B617-F492077C6380}" srcOrd="0" destOrd="0" presId="urn:microsoft.com/office/officeart/2005/8/layout/chevron1"/>
    <dgm:cxn modelId="{EF38C6CA-5FDD-49E8-8AE2-BAD7ED07059A}" type="presParOf" srcId="{207AD2C6-8313-429E-8102-C2276C3A431C}" destId="{C86F47DC-6023-489F-93BF-640E602B4362}" srcOrd="0" destOrd="0" presId="urn:microsoft.com/office/officeart/2005/8/layout/chevron1"/>
    <dgm:cxn modelId="{B323F040-59F0-43F3-B19A-8B96CEE72733}" type="presParOf" srcId="{207AD2C6-8313-429E-8102-C2276C3A431C}" destId="{54806ADB-95B1-48C1-86E1-F992A0FBB3AE}" srcOrd="1" destOrd="0" presId="urn:microsoft.com/office/officeart/2005/8/layout/chevron1"/>
    <dgm:cxn modelId="{AB4DC285-5983-4A8D-BF2E-0DF78F778697}" type="presParOf" srcId="{207AD2C6-8313-429E-8102-C2276C3A431C}" destId="{0735E464-3461-4798-82CA-7FC1C39646F5}" srcOrd="2" destOrd="0" presId="urn:microsoft.com/office/officeart/2005/8/layout/chevron1"/>
    <dgm:cxn modelId="{9DDC32B5-DA04-4C34-8984-3208EA3C7D75}" type="presParOf" srcId="{207AD2C6-8313-429E-8102-C2276C3A431C}" destId="{81F2661C-C841-461E-8AA9-2A3ECFD4425B}" srcOrd="3" destOrd="0" presId="urn:microsoft.com/office/officeart/2005/8/layout/chevron1"/>
    <dgm:cxn modelId="{FD0059CA-CB33-4533-9FDA-900A10389A4A}" type="presParOf" srcId="{207AD2C6-8313-429E-8102-C2276C3A431C}" destId="{8D072B58-4C9E-4F15-AB6C-77D07BC2E847}" srcOrd="4" destOrd="0" presId="urn:microsoft.com/office/officeart/2005/8/layout/chevron1"/>
    <dgm:cxn modelId="{B3A8CD6A-DCE4-4BCA-B7CC-DFA71616B0B9}" type="presParOf" srcId="{207AD2C6-8313-429E-8102-C2276C3A431C}" destId="{654E07F7-017B-4B76-A13F-EAFA97B7234D}" srcOrd="5" destOrd="0" presId="urn:microsoft.com/office/officeart/2005/8/layout/chevron1"/>
    <dgm:cxn modelId="{B86DCAA2-515A-41E6-A631-345B77FB5B1E}" type="presParOf" srcId="{207AD2C6-8313-429E-8102-C2276C3A431C}" destId="{C18F213B-103C-4F57-B617-F492077C6380}" srcOrd="6" destOrd="0" presId="urn:microsoft.com/office/officeart/2005/8/layout/chevron1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9FAF83-E755-41F1-8437-5CA99ADA9B3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A54CC7D1-FA0C-475B-8D8F-200B8A8F267C}">
      <dgm:prSet phldrT="[Texto]"/>
      <dgm:spPr/>
      <dgm:t>
        <a:bodyPr/>
        <a:lstStyle/>
        <a:p>
          <a:r>
            <a:rPr lang="es-CL" dirty="0" smtClean="0"/>
            <a:t>Necesidades de rehabilitación del imputado</a:t>
          </a:r>
          <a:endParaRPr lang="es-CL" dirty="0"/>
        </a:p>
      </dgm:t>
    </dgm:pt>
    <dgm:pt modelId="{FC4B23EF-BAC2-487A-8509-F82A2F1017C5}" type="parTrans" cxnId="{E5CF1D8B-AC9F-41D9-9087-A7231613BC29}">
      <dgm:prSet/>
      <dgm:spPr/>
      <dgm:t>
        <a:bodyPr/>
        <a:lstStyle/>
        <a:p>
          <a:endParaRPr lang="es-CL"/>
        </a:p>
      </dgm:t>
    </dgm:pt>
    <dgm:pt modelId="{C3A1C47F-4DC0-4936-A111-7AAF50E4DD96}" type="sibTrans" cxnId="{E5CF1D8B-AC9F-41D9-9087-A7231613BC29}">
      <dgm:prSet/>
      <dgm:spPr/>
      <dgm:t>
        <a:bodyPr/>
        <a:lstStyle/>
        <a:p>
          <a:endParaRPr lang="es-CL" dirty="0"/>
        </a:p>
      </dgm:t>
    </dgm:pt>
    <dgm:pt modelId="{0332D3B5-2BAF-4054-9745-65F0084A74BB}">
      <dgm:prSet phldrT="[Texto]"/>
      <dgm:spPr/>
      <dgm:t>
        <a:bodyPr/>
        <a:lstStyle/>
        <a:p>
          <a:r>
            <a:rPr lang="es-CL" dirty="0" smtClean="0"/>
            <a:t>Protección de la sociedad</a:t>
          </a:r>
          <a:endParaRPr lang="es-CL" dirty="0"/>
        </a:p>
      </dgm:t>
    </dgm:pt>
    <dgm:pt modelId="{ADDE38F2-5FFC-4724-BC2F-84533A18651A}" type="parTrans" cxnId="{7562F3DB-EA71-48E8-A32E-DB13FCB8ABDA}">
      <dgm:prSet/>
      <dgm:spPr/>
      <dgm:t>
        <a:bodyPr/>
        <a:lstStyle/>
        <a:p>
          <a:endParaRPr lang="es-CL"/>
        </a:p>
      </dgm:t>
    </dgm:pt>
    <dgm:pt modelId="{B8FC8E81-8C7D-4166-92EB-FA04668BE59C}" type="sibTrans" cxnId="{7562F3DB-EA71-48E8-A32E-DB13FCB8ABDA}">
      <dgm:prSet/>
      <dgm:spPr/>
      <dgm:t>
        <a:bodyPr/>
        <a:lstStyle/>
        <a:p>
          <a:endParaRPr lang="es-CL" dirty="0"/>
        </a:p>
      </dgm:t>
    </dgm:pt>
    <dgm:pt modelId="{3A0DC54E-17DF-4110-A903-EA22AE80018F}">
      <dgm:prSet phldrT="[Texto]"/>
      <dgm:spPr/>
      <dgm:t>
        <a:bodyPr/>
        <a:lstStyle/>
        <a:p>
          <a:r>
            <a:rPr lang="es-CL" dirty="0" smtClean="0"/>
            <a:t>Protección de la víctima, </a:t>
          </a:r>
        </a:p>
        <a:p>
          <a:r>
            <a:rPr lang="es-CL" dirty="0" smtClean="0"/>
            <a:t>(quien será consultada, si corresponde.) </a:t>
          </a:r>
          <a:endParaRPr lang="es-CL" dirty="0"/>
        </a:p>
      </dgm:t>
    </dgm:pt>
    <dgm:pt modelId="{9EA13FC6-D274-4A2A-92DE-61E8008AB816}" type="parTrans" cxnId="{BB445832-B626-4035-9CB4-50B08465D89C}">
      <dgm:prSet/>
      <dgm:spPr/>
      <dgm:t>
        <a:bodyPr/>
        <a:lstStyle/>
        <a:p>
          <a:endParaRPr lang="es-CL"/>
        </a:p>
      </dgm:t>
    </dgm:pt>
    <dgm:pt modelId="{72D39730-56B9-40F1-BA81-901E786DBDD8}" type="sibTrans" cxnId="{BB445832-B626-4035-9CB4-50B08465D89C}">
      <dgm:prSet/>
      <dgm:spPr/>
      <dgm:t>
        <a:bodyPr/>
        <a:lstStyle/>
        <a:p>
          <a:endParaRPr lang="es-CL"/>
        </a:p>
      </dgm:t>
    </dgm:pt>
    <dgm:pt modelId="{9C7AA46D-165C-4CB8-83FB-EE343823828A}" type="pres">
      <dgm:prSet presAssocID="{969FAF83-E755-41F1-8437-5CA99ADA9B31}" presName="Name0" presStyleCnt="0">
        <dgm:presLayoutVars>
          <dgm:dir/>
          <dgm:resizeHandles val="exact"/>
        </dgm:presLayoutVars>
      </dgm:prSet>
      <dgm:spPr/>
    </dgm:pt>
    <dgm:pt modelId="{547A7133-1ED8-4976-9EA3-605B4CE64DB4}" type="pres">
      <dgm:prSet presAssocID="{A54CC7D1-FA0C-475B-8D8F-200B8A8F267C}" presName="node" presStyleLbl="node1" presStyleIdx="0" presStyleCnt="3" custLinFactNeighborX="-9488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FDFF065-1133-4FAF-9251-FC9BAAF54DB4}" type="pres">
      <dgm:prSet presAssocID="{C3A1C47F-4DC0-4936-A111-7AAF50E4DD96}" presName="sibTrans" presStyleLbl="sibTrans2D1" presStyleIdx="0" presStyleCnt="2"/>
      <dgm:spPr/>
      <dgm:t>
        <a:bodyPr/>
        <a:lstStyle/>
        <a:p>
          <a:endParaRPr lang="es-CL"/>
        </a:p>
      </dgm:t>
    </dgm:pt>
    <dgm:pt modelId="{187FC522-CF27-413B-9ECB-D6E855C5B7DD}" type="pres">
      <dgm:prSet presAssocID="{C3A1C47F-4DC0-4936-A111-7AAF50E4DD96}" presName="connectorText" presStyleLbl="sibTrans2D1" presStyleIdx="0" presStyleCnt="2"/>
      <dgm:spPr/>
      <dgm:t>
        <a:bodyPr/>
        <a:lstStyle/>
        <a:p>
          <a:endParaRPr lang="es-CL"/>
        </a:p>
      </dgm:t>
    </dgm:pt>
    <dgm:pt modelId="{ECFAB54B-D70A-4C8E-A52E-E34F3491CD99}" type="pres">
      <dgm:prSet presAssocID="{0332D3B5-2BAF-4054-9745-65F0084A74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6DBB860-8CF9-4237-A116-8B9DDAA8E868}" type="pres">
      <dgm:prSet presAssocID="{B8FC8E81-8C7D-4166-92EB-FA04668BE59C}" presName="sibTrans" presStyleLbl="sibTrans2D1" presStyleIdx="1" presStyleCnt="2"/>
      <dgm:spPr/>
      <dgm:t>
        <a:bodyPr/>
        <a:lstStyle/>
        <a:p>
          <a:endParaRPr lang="es-CL"/>
        </a:p>
      </dgm:t>
    </dgm:pt>
    <dgm:pt modelId="{576366E9-78DF-43DA-B0E7-2AE9125588ED}" type="pres">
      <dgm:prSet presAssocID="{B8FC8E81-8C7D-4166-92EB-FA04668BE59C}" presName="connectorText" presStyleLbl="sibTrans2D1" presStyleIdx="1" presStyleCnt="2"/>
      <dgm:spPr/>
      <dgm:t>
        <a:bodyPr/>
        <a:lstStyle/>
        <a:p>
          <a:endParaRPr lang="es-CL"/>
        </a:p>
      </dgm:t>
    </dgm:pt>
    <dgm:pt modelId="{7434583E-90CC-4A48-921B-DF8EA578ECB7}" type="pres">
      <dgm:prSet presAssocID="{3A0DC54E-17DF-4110-A903-EA22AE80018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9F65C8B4-A271-4241-B8A4-D346363B9630}" type="presOf" srcId="{3A0DC54E-17DF-4110-A903-EA22AE80018F}" destId="{7434583E-90CC-4A48-921B-DF8EA578ECB7}" srcOrd="0" destOrd="0" presId="urn:microsoft.com/office/officeart/2005/8/layout/process1"/>
    <dgm:cxn modelId="{F53EBB43-F90D-4434-B74A-A2DF5F97BFD9}" type="presOf" srcId="{B8FC8E81-8C7D-4166-92EB-FA04668BE59C}" destId="{16DBB860-8CF9-4237-A116-8B9DDAA8E868}" srcOrd="0" destOrd="0" presId="urn:microsoft.com/office/officeart/2005/8/layout/process1"/>
    <dgm:cxn modelId="{EB082E33-283B-43C7-9A2E-967E8A833C29}" type="presOf" srcId="{0332D3B5-2BAF-4054-9745-65F0084A74BB}" destId="{ECFAB54B-D70A-4C8E-A52E-E34F3491CD99}" srcOrd="0" destOrd="0" presId="urn:microsoft.com/office/officeart/2005/8/layout/process1"/>
    <dgm:cxn modelId="{E5CF1D8B-AC9F-41D9-9087-A7231613BC29}" srcId="{969FAF83-E755-41F1-8437-5CA99ADA9B31}" destId="{A54CC7D1-FA0C-475B-8D8F-200B8A8F267C}" srcOrd="0" destOrd="0" parTransId="{FC4B23EF-BAC2-487A-8509-F82A2F1017C5}" sibTransId="{C3A1C47F-4DC0-4936-A111-7AAF50E4DD96}"/>
    <dgm:cxn modelId="{9ABBF8DA-AD1E-40B0-B29F-ED4F5252B2E4}" type="presOf" srcId="{A54CC7D1-FA0C-475B-8D8F-200B8A8F267C}" destId="{547A7133-1ED8-4976-9EA3-605B4CE64DB4}" srcOrd="0" destOrd="0" presId="urn:microsoft.com/office/officeart/2005/8/layout/process1"/>
    <dgm:cxn modelId="{BB445832-B626-4035-9CB4-50B08465D89C}" srcId="{969FAF83-E755-41F1-8437-5CA99ADA9B31}" destId="{3A0DC54E-17DF-4110-A903-EA22AE80018F}" srcOrd="2" destOrd="0" parTransId="{9EA13FC6-D274-4A2A-92DE-61E8008AB816}" sibTransId="{72D39730-56B9-40F1-BA81-901E786DBDD8}"/>
    <dgm:cxn modelId="{FE3B5539-35D6-420E-86D7-8DE31CEF6833}" type="presOf" srcId="{B8FC8E81-8C7D-4166-92EB-FA04668BE59C}" destId="{576366E9-78DF-43DA-B0E7-2AE9125588ED}" srcOrd="1" destOrd="0" presId="urn:microsoft.com/office/officeart/2005/8/layout/process1"/>
    <dgm:cxn modelId="{7562F3DB-EA71-48E8-A32E-DB13FCB8ABDA}" srcId="{969FAF83-E755-41F1-8437-5CA99ADA9B31}" destId="{0332D3B5-2BAF-4054-9745-65F0084A74BB}" srcOrd="1" destOrd="0" parTransId="{ADDE38F2-5FFC-4724-BC2F-84533A18651A}" sibTransId="{B8FC8E81-8C7D-4166-92EB-FA04668BE59C}"/>
    <dgm:cxn modelId="{8D6DD45F-5DDA-4210-AA60-DA582A76A3AB}" type="presOf" srcId="{C3A1C47F-4DC0-4936-A111-7AAF50E4DD96}" destId="{187FC522-CF27-413B-9ECB-D6E855C5B7DD}" srcOrd="1" destOrd="0" presId="urn:microsoft.com/office/officeart/2005/8/layout/process1"/>
    <dgm:cxn modelId="{225DA320-BEC4-4B48-9ECA-85F954A333A5}" type="presOf" srcId="{C3A1C47F-4DC0-4936-A111-7AAF50E4DD96}" destId="{1FDFF065-1133-4FAF-9251-FC9BAAF54DB4}" srcOrd="0" destOrd="0" presId="urn:microsoft.com/office/officeart/2005/8/layout/process1"/>
    <dgm:cxn modelId="{6A88DBB2-959B-4E3A-AD41-45365E0DEE72}" type="presOf" srcId="{969FAF83-E755-41F1-8437-5CA99ADA9B31}" destId="{9C7AA46D-165C-4CB8-83FB-EE343823828A}" srcOrd="0" destOrd="0" presId="urn:microsoft.com/office/officeart/2005/8/layout/process1"/>
    <dgm:cxn modelId="{50CD4271-ACA3-468C-8859-F13012751CC0}" type="presParOf" srcId="{9C7AA46D-165C-4CB8-83FB-EE343823828A}" destId="{547A7133-1ED8-4976-9EA3-605B4CE64DB4}" srcOrd="0" destOrd="0" presId="urn:microsoft.com/office/officeart/2005/8/layout/process1"/>
    <dgm:cxn modelId="{CD59BFD5-7C0C-46B7-A1F3-B9CD62A26FC4}" type="presParOf" srcId="{9C7AA46D-165C-4CB8-83FB-EE343823828A}" destId="{1FDFF065-1133-4FAF-9251-FC9BAAF54DB4}" srcOrd="1" destOrd="0" presId="urn:microsoft.com/office/officeart/2005/8/layout/process1"/>
    <dgm:cxn modelId="{5F4444A2-A27C-4736-AF74-1164ADE5E22E}" type="presParOf" srcId="{1FDFF065-1133-4FAF-9251-FC9BAAF54DB4}" destId="{187FC522-CF27-413B-9ECB-D6E855C5B7DD}" srcOrd="0" destOrd="0" presId="urn:microsoft.com/office/officeart/2005/8/layout/process1"/>
    <dgm:cxn modelId="{36077B07-783F-46CD-847E-C9F87BF4AB76}" type="presParOf" srcId="{9C7AA46D-165C-4CB8-83FB-EE343823828A}" destId="{ECFAB54B-D70A-4C8E-A52E-E34F3491CD99}" srcOrd="2" destOrd="0" presId="urn:microsoft.com/office/officeart/2005/8/layout/process1"/>
    <dgm:cxn modelId="{772E310F-4AD2-495E-B31A-D924F66FB1B9}" type="presParOf" srcId="{9C7AA46D-165C-4CB8-83FB-EE343823828A}" destId="{16DBB860-8CF9-4237-A116-8B9DDAA8E868}" srcOrd="3" destOrd="0" presId="urn:microsoft.com/office/officeart/2005/8/layout/process1"/>
    <dgm:cxn modelId="{1F89D5F3-C22B-4D90-9186-4F2DB1682E58}" type="presParOf" srcId="{16DBB860-8CF9-4237-A116-8B9DDAA8E868}" destId="{576366E9-78DF-43DA-B0E7-2AE9125588ED}" srcOrd="0" destOrd="0" presId="urn:microsoft.com/office/officeart/2005/8/layout/process1"/>
    <dgm:cxn modelId="{9CAED6A9-2206-4107-BCB9-53DA1DB3EB9E}" type="presParOf" srcId="{9C7AA46D-165C-4CB8-83FB-EE343823828A}" destId="{7434583E-90CC-4A48-921B-DF8EA578ECB7}" srcOrd="4" destOrd="0" presId="urn:microsoft.com/office/officeart/2005/8/layout/process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43CDD1-DD9D-4176-AAA9-64E29AACE52F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A937A7A5-3619-48B7-A5B6-97C242E7C3FC}">
      <dgm:prSet/>
      <dgm:spPr/>
      <dgm:t>
        <a:bodyPr/>
        <a:lstStyle/>
        <a:p>
          <a:r>
            <a:rPr lang="es-CL" dirty="0" smtClean="0"/>
            <a:t>sanciones verbales</a:t>
          </a:r>
          <a:endParaRPr lang="es-CL" dirty="0"/>
        </a:p>
      </dgm:t>
    </dgm:pt>
    <dgm:pt modelId="{65A093FC-DD3E-4CEB-803C-5AC1CBC4B58B}" type="parTrans" cxnId="{3F11C61E-F288-431B-9591-11E2AF62A613}">
      <dgm:prSet/>
      <dgm:spPr/>
      <dgm:t>
        <a:bodyPr/>
        <a:lstStyle/>
        <a:p>
          <a:endParaRPr lang="es-CL"/>
        </a:p>
      </dgm:t>
    </dgm:pt>
    <dgm:pt modelId="{017CB6F4-614D-47D9-85E4-E5C392B1B1BE}" type="sibTrans" cxnId="{3F11C61E-F288-431B-9591-11E2AF62A613}">
      <dgm:prSet/>
      <dgm:spPr/>
      <dgm:t>
        <a:bodyPr/>
        <a:lstStyle/>
        <a:p>
          <a:endParaRPr lang="es-CL"/>
        </a:p>
      </dgm:t>
    </dgm:pt>
    <dgm:pt modelId="{D26A811B-605E-4294-AB00-C79B8186D78C}">
      <dgm:prSet/>
      <dgm:spPr/>
      <dgm:t>
        <a:bodyPr/>
        <a:lstStyle/>
        <a:p>
          <a:r>
            <a:rPr lang="es-CL" dirty="0" smtClean="0"/>
            <a:t>libertad condicional</a:t>
          </a:r>
          <a:endParaRPr lang="es-CL" dirty="0"/>
        </a:p>
      </dgm:t>
    </dgm:pt>
    <dgm:pt modelId="{C85C59B7-2A28-4A13-B86E-6F86ABBC8D03}" type="parTrans" cxnId="{69455492-0EB7-4F25-9039-B7B4589C5AFD}">
      <dgm:prSet/>
      <dgm:spPr/>
      <dgm:t>
        <a:bodyPr/>
        <a:lstStyle/>
        <a:p>
          <a:endParaRPr lang="es-CL"/>
        </a:p>
      </dgm:t>
    </dgm:pt>
    <dgm:pt modelId="{3C9F9257-3516-4E07-B0A5-17245D9B2702}" type="sibTrans" cxnId="{69455492-0EB7-4F25-9039-B7B4589C5AFD}">
      <dgm:prSet/>
      <dgm:spPr/>
      <dgm:t>
        <a:bodyPr/>
        <a:lstStyle/>
        <a:p>
          <a:endParaRPr lang="es-CL"/>
        </a:p>
      </dgm:t>
    </dgm:pt>
    <dgm:pt modelId="{F131DE78-48DC-4A2E-97D1-506C6D3D2F85}">
      <dgm:prSet/>
      <dgm:spPr/>
      <dgm:t>
        <a:bodyPr/>
        <a:lstStyle/>
        <a:p>
          <a:r>
            <a:rPr lang="es-CL" dirty="0" smtClean="0"/>
            <a:t>penas privativas de derechos o inhabilitaciones</a:t>
          </a:r>
          <a:endParaRPr lang="es-CL" dirty="0"/>
        </a:p>
      </dgm:t>
    </dgm:pt>
    <dgm:pt modelId="{5FE161B6-8B03-460B-82CB-64ACA117251E}" type="parTrans" cxnId="{D43FC855-0141-4580-9421-1A175864CC4A}">
      <dgm:prSet/>
      <dgm:spPr/>
      <dgm:t>
        <a:bodyPr/>
        <a:lstStyle/>
        <a:p>
          <a:endParaRPr lang="es-CL"/>
        </a:p>
      </dgm:t>
    </dgm:pt>
    <dgm:pt modelId="{3E621CBE-6B2F-4B7E-BFD9-5A83058ADB83}" type="sibTrans" cxnId="{D43FC855-0141-4580-9421-1A175864CC4A}">
      <dgm:prSet/>
      <dgm:spPr/>
      <dgm:t>
        <a:bodyPr/>
        <a:lstStyle/>
        <a:p>
          <a:endParaRPr lang="es-CL"/>
        </a:p>
      </dgm:t>
    </dgm:pt>
    <dgm:pt modelId="{C9D97E1D-F763-42D3-939B-F87A8B2D28BE}">
      <dgm:prSet/>
      <dgm:spPr/>
      <dgm:t>
        <a:bodyPr/>
        <a:lstStyle/>
        <a:p>
          <a:r>
            <a:rPr lang="es-CL" dirty="0" smtClean="0"/>
            <a:t>sanciones económicas</a:t>
          </a:r>
          <a:endParaRPr lang="es-CL" dirty="0"/>
        </a:p>
      </dgm:t>
    </dgm:pt>
    <dgm:pt modelId="{08D7BBAF-113D-40BC-A692-FFB25B91846B}" type="parTrans" cxnId="{E36FB7B0-E996-4D83-A2E3-8183F7981F37}">
      <dgm:prSet/>
      <dgm:spPr/>
      <dgm:t>
        <a:bodyPr/>
        <a:lstStyle/>
        <a:p>
          <a:endParaRPr lang="es-CL"/>
        </a:p>
      </dgm:t>
    </dgm:pt>
    <dgm:pt modelId="{C76AEB72-C10D-47E5-B5EB-805273695DC9}" type="sibTrans" cxnId="{E36FB7B0-E996-4D83-A2E3-8183F7981F37}">
      <dgm:prSet/>
      <dgm:spPr/>
      <dgm:t>
        <a:bodyPr/>
        <a:lstStyle/>
        <a:p>
          <a:endParaRPr lang="es-CL"/>
        </a:p>
      </dgm:t>
    </dgm:pt>
    <dgm:pt modelId="{618510B3-DC0A-4812-AF89-AF761844134D}">
      <dgm:prSet/>
      <dgm:spPr/>
      <dgm:t>
        <a:bodyPr/>
        <a:lstStyle/>
        <a:p>
          <a:r>
            <a:rPr lang="es-CL" dirty="0" smtClean="0"/>
            <a:t>incautación o confiscación</a:t>
          </a:r>
          <a:endParaRPr lang="es-CL" dirty="0"/>
        </a:p>
      </dgm:t>
    </dgm:pt>
    <dgm:pt modelId="{C745CFB3-77EC-462E-AB9D-A719CAB80D26}" type="parTrans" cxnId="{3E0F071E-4ED3-40F4-8FFA-821E2433D40F}">
      <dgm:prSet/>
      <dgm:spPr/>
      <dgm:t>
        <a:bodyPr/>
        <a:lstStyle/>
        <a:p>
          <a:endParaRPr lang="es-CL"/>
        </a:p>
      </dgm:t>
    </dgm:pt>
    <dgm:pt modelId="{6AF7FF25-53AD-43AD-AEFA-619587B246BE}" type="sibTrans" cxnId="{3E0F071E-4ED3-40F4-8FFA-821E2433D40F}">
      <dgm:prSet/>
      <dgm:spPr/>
      <dgm:t>
        <a:bodyPr/>
        <a:lstStyle/>
        <a:p>
          <a:endParaRPr lang="es-CL"/>
        </a:p>
      </dgm:t>
    </dgm:pt>
    <dgm:pt modelId="{BD4E3E36-321F-4FB8-AFE9-2A69D67F1CFE}">
      <dgm:prSet/>
      <dgm:spPr/>
      <dgm:t>
        <a:bodyPr/>
        <a:lstStyle/>
        <a:p>
          <a:r>
            <a:rPr lang="es-CL" dirty="0" smtClean="0"/>
            <a:t>restitución o indemnización a la víctima</a:t>
          </a:r>
          <a:endParaRPr lang="es-CL" dirty="0"/>
        </a:p>
      </dgm:t>
    </dgm:pt>
    <dgm:pt modelId="{974AC6ED-9F6B-4349-B0E2-B266AF1E4A2A}" type="parTrans" cxnId="{9968E862-A84D-444B-92A0-C77FD561FA5F}">
      <dgm:prSet/>
      <dgm:spPr/>
      <dgm:t>
        <a:bodyPr/>
        <a:lstStyle/>
        <a:p>
          <a:endParaRPr lang="es-CL"/>
        </a:p>
      </dgm:t>
    </dgm:pt>
    <dgm:pt modelId="{1F4FD473-7D89-457A-AA8F-4C3740F569A9}" type="sibTrans" cxnId="{9968E862-A84D-444B-92A0-C77FD561FA5F}">
      <dgm:prSet/>
      <dgm:spPr/>
      <dgm:t>
        <a:bodyPr/>
        <a:lstStyle/>
        <a:p>
          <a:endParaRPr lang="es-CL"/>
        </a:p>
      </dgm:t>
    </dgm:pt>
    <dgm:pt modelId="{3BF3F52F-A2DB-463F-BBA5-BA40D929EC83}">
      <dgm:prSet/>
      <dgm:spPr/>
      <dgm:t>
        <a:bodyPr/>
        <a:lstStyle/>
        <a:p>
          <a:r>
            <a:rPr lang="es-CL" dirty="0" smtClean="0"/>
            <a:t>suspensión de la sentencia o condena diferida</a:t>
          </a:r>
          <a:endParaRPr lang="es-CL" dirty="0"/>
        </a:p>
      </dgm:t>
    </dgm:pt>
    <dgm:pt modelId="{2E70370E-29FB-48BD-A801-06AD4A63937F}" type="parTrans" cxnId="{B7B9A220-16A6-444D-AFAC-C866AF1D5314}">
      <dgm:prSet/>
      <dgm:spPr/>
      <dgm:t>
        <a:bodyPr/>
        <a:lstStyle/>
        <a:p>
          <a:endParaRPr lang="es-CL"/>
        </a:p>
      </dgm:t>
    </dgm:pt>
    <dgm:pt modelId="{29D72C36-4EB0-4A21-9789-33BF214A9C26}" type="sibTrans" cxnId="{B7B9A220-16A6-444D-AFAC-C866AF1D5314}">
      <dgm:prSet/>
      <dgm:spPr/>
      <dgm:t>
        <a:bodyPr/>
        <a:lstStyle/>
        <a:p>
          <a:endParaRPr lang="es-CL"/>
        </a:p>
      </dgm:t>
    </dgm:pt>
    <dgm:pt modelId="{E7D75D9D-797A-4ABD-A27F-52D845EE9F8D}">
      <dgm:prSet/>
      <dgm:spPr/>
      <dgm:t>
        <a:bodyPr/>
        <a:lstStyle/>
        <a:p>
          <a:r>
            <a:rPr lang="es-CL" dirty="0" smtClean="0"/>
            <a:t>régimen de prueba y vigilancia judicial</a:t>
          </a:r>
          <a:endParaRPr lang="es-CL" dirty="0"/>
        </a:p>
      </dgm:t>
    </dgm:pt>
    <dgm:pt modelId="{B7657531-04F1-4EAF-9F96-F21FDACB33EF}" type="parTrans" cxnId="{CB121754-A11A-4100-96FA-4B92CEF4FB09}">
      <dgm:prSet/>
      <dgm:spPr/>
      <dgm:t>
        <a:bodyPr/>
        <a:lstStyle/>
        <a:p>
          <a:endParaRPr lang="es-CL"/>
        </a:p>
      </dgm:t>
    </dgm:pt>
    <dgm:pt modelId="{F740729F-4F62-4F73-AB35-071DDFFEF53A}" type="sibTrans" cxnId="{CB121754-A11A-4100-96FA-4B92CEF4FB09}">
      <dgm:prSet/>
      <dgm:spPr/>
      <dgm:t>
        <a:bodyPr/>
        <a:lstStyle/>
        <a:p>
          <a:endParaRPr lang="es-CL"/>
        </a:p>
      </dgm:t>
    </dgm:pt>
    <dgm:pt modelId="{28104A1A-F99E-45FB-AAB8-76D4F084936B}">
      <dgm:prSet/>
      <dgm:spPr/>
      <dgm:t>
        <a:bodyPr/>
        <a:lstStyle/>
        <a:p>
          <a:r>
            <a:rPr lang="es-CL" dirty="0" smtClean="0"/>
            <a:t>imposición de servicios a la comunidad</a:t>
          </a:r>
          <a:endParaRPr lang="es-CL" dirty="0"/>
        </a:p>
      </dgm:t>
    </dgm:pt>
    <dgm:pt modelId="{215392E6-55E0-465F-945D-B2B5340EC035}" type="parTrans" cxnId="{68DA5243-B475-4D0A-81DB-09622A141B8F}">
      <dgm:prSet/>
      <dgm:spPr/>
      <dgm:t>
        <a:bodyPr/>
        <a:lstStyle/>
        <a:p>
          <a:endParaRPr lang="es-CL"/>
        </a:p>
      </dgm:t>
    </dgm:pt>
    <dgm:pt modelId="{0A4998D0-C73A-45C4-9497-8744FCAE8C46}" type="sibTrans" cxnId="{68DA5243-B475-4D0A-81DB-09622A141B8F}">
      <dgm:prSet/>
      <dgm:spPr/>
      <dgm:t>
        <a:bodyPr/>
        <a:lstStyle/>
        <a:p>
          <a:endParaRPr lang="es-CL"/>
        </a:p>
      </dgm:t>
    </dgm:pt>
    <dgm:pt modelId="{D4DC92B7-99D8-4311-AC79-2631AF3AC5C4}">
      <dgm:prSet/>
      <dgm:spPr/>
      <dgm:t>
        <a:bodyPr/>
        <a:lstStyle/>
        <a:p>
          <a:r>
            <a:rPr lang="es-CL" dirty="0" smtClean="0"/>
            <a:t>obligación de acudir regularmente a un centro determinado</a:t>
          </a:r>
          <a:endParaRPr lang="es-CL" dirty="0"/>
        </a:p>
      </dgm:t>
    </dgm:pt>
    <dgm:pt modelId="{87274523-ECC6-4957-8253-D6EC6F5D3E79}" type="parTrans" cxnId="{CB36DC38-44B6-453F-96A7-768554F0F167}">
      <dgm:prSet/>
      <dgm:spPr/>
      <dgm:t>
        <a:bodyPr/>
        <a:lstStyle/>
        <a:p>
          <a:endParaRPr lang="es-CL"/>
        </a:p>
      </dgm:t>
    </dgm:pt>
    <dgm:pt modelId="{E9B19CB5-DDB4-4115-B6CD-3663E2167B87}" type="sibTrans" cxnId="{CB36DC38-44B6-453F-96A7-768554F0F167}">
      <dgm:prSet/>
      <dgm:spPr/>
      <dgm:t>
        <a:bodyPr/>
        <a:lstStyle/>
        <a:p>
          <a:endParaRPr lang="es-CL"/>
        </a:p>
      </dgm:t>
    </dgm:pt>
    <dgm:pt modelId="{7E1BF6C4-ECD4-46A4-867F-7543EE61F66F}">
      <dgm:prSet/>
      <dgm:spPr/>
      <dgm:t>
        <a:bodyPr/>
        <a:lstStyle/>
        <a:p>
          <a:r>
            <a:rPr lang="es-CL" dirty="0" smtClean="0"/>
            <a:t>arresto domiciliario</a:t>
          </a:r>
          <a:endParaRPr lang="es-CL" dirty="0"/>
        </a:p>
      </dgm:t>
    </dgm:pt>
    <dgm:pt modelId="{30EAD813-735F-427C-9638-EB1D32662EB5}" type="parTrans" cxnId="{3301C7CE-D04A-4517-BB2E-75421089FD37}">
      <dgm:prSet/>
      <dgm:spPr/>
      <dgm:t>
        <a:bodyPr/>
        <a:lstStyle/>
        <a:p>
          <a:endParaRPr lang="es-CL"/>
        </a:p>
      </dgm:t>
    </dgm:pt>
    <dgm:pt modelId="{D88BE5E0-2676-4940-B598-DC8F0343B04C}" type="sibTrans" cxnId="{3301C7CE-D04A-4517-BB2E-75421089FD37}">
      <dgm:prSet/>
      <dgm:spPr/>
      <dgm:t>
        <a:bodyPr/>
        <a:lstStyle/>
        <a:p>
          <a:endParaRPr lang="es-CL"/>
        </a:p>
      </dgm:t>
    </dgm:pt>
    <dgm:pt modelId="{5E365559-BF39-42F8-A454-A21A8714B115}">
      <dgm:prSet/>
      <dgm:spPr/>
      <dgm:t>
        <a:bodyPr/>
        <a:lstStyle/>
        <a:p>
          <a:r>
            <a:rPr lang="es-CL" dirty="0" smtClean="0"/>
            <a:t>cualquier otro régimen que no entrañe reclusión</a:t>
          </a:r>
          <a:endParaRPr lang="es-CL" dirty="0"/>
        </a:p>
      </dgm:t>
    </dgm:pt>
    <dgm:pt modelId="{30708D3F-668A-4184-81A5-0477A0A8AF68}" type="parTrans" cxnId="{9900887B-F530-405C-865B-DEA853D58A8C}">
      <dgm:prSet/>
      <dgm:spPr/>
      <dgm:t>
        <a:bodyPr/>
        <a:lstStyle/>
        <a:p>
          <a:endParaRPr lang="es-CL"/>
        </a:p>
      </dgm:t>
    </dgm:pt>
    <dgm:pt modelId="{092361AF-334D-4179-B54C-8C6B46AB649D}" type="sibTrans" cxnId="{9900887B-F530-405C-865B-DEA853D58A8C}">
      <dgm:prSet/>
      <dgm:spPr/>
      <dgm:t>
        <a:bodyPr/>
        <a:lstStyle/>
        <a:p>
          <a:endParaRPr lang="es-CL"/>
        </a:p>
      </dgm:t>
    </dgm:pt>
    <dgm:pt modelId="{35988BE6-3DEA-42ED-BAC1-84BBAE600103}">
      <dgm:prSet/>
      <dgm:spPr/>
      <dgm:t>
        <a:bodyPr/>
        <a:lstStyle/>
        <a:p>
          <a:r>
            <a:rPr lang="es-CL" dirty="0" smtClean="0"/>
            <a:t>alguna combinación de las sanciones precedentes</a:t>
          </a:r>
          <a:endParaRPr lang="es-CL" dirty="0"/>
        </a:p>
      </dgm:t>
    </dgm:pt>
    <dgm:pt modelId="{A2A8C5FF-58A5-42BD-8510-921FD00C0D85}" type="parTrans" cxnId="{FFD5B703-96E9-42B1-B9E4-3B2474F9FF30}">
      <dgm:prSet/>
      <dgm:spPr/>
      <dgm:t>
        <a:bodyPr/>
        <a:lstStyle/>
        <a:p>
          <a:endParaRPr lang="es-CL"/>
        </a:p>
      </dgm:t>
    </dgm:pt>
    <dgm:pt modelId="{65BE64CE-5598-4FBE-B8BC-162B2AF40EA8}" type="sibTrans" cxnId="{FFD5B703-96E9-42B1-B9E4-3B2474F9FF30}">
      <dgm:prSet/>
      <dgm:spPr/>
      <dgm:t>
        <a:bodyPr/>
        <a:lstStyle/>
        <a:p>
          <a:endParaRPr lang="es-CL"/>
        </a:p>
      </dgm:t>
    </dgm:pt>
    <dgm:pt modelId="{68253A21-E22F-4663-B90B-555DEEF473B8}" type="pres">
      <dgm:prSet presAssocID="{6643CDD1-DD9D-4176-AAA9-64E29AACE52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1C66706A-709E-477C-9894-489CD2E66902}" type="pres">
      <dgm:prSet presAssocID="{C9D97E1D-F763-42D3-939B-F87A8B2D28BE}" presName="node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B0C534A-8891-4958-B201-A325520A216A}" type="pres">
      <dgm:prSet presAssocID="{C76AEB72-C10D-47E5-B5EB-805273695DC9}" presName="sibTrans" presStyleCnt="0"/>
      <dgm:spPr/>
    </dgm:pt>
    <dgm:pt modelId="{FCA5DC30-0EBD-4D16-9950-490C4970045F}" type="pres">
      <dgm:prSet presAssocID="{F131DE78-48DC-4A2E-97D1-506C6D3D2F85}" presName="node" presStyleLbl="node1" presStyleIdx="1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1155010-A392-4BA0-92BE-27004DA6F09F}" type="pres">
      <dgm:prSet presAssocID="{3E621CBE-6B2F-4B7E-BFD9-5A83058ADB83}" presName="sibTrans" presStyleCnt="0"/>
      <dgm:spPr/>
    </dgm:pt>
    <dgm:pt modelId="{F6E66832-F37B-4B04-BDC4-FBE78685D8DA}" type="pres">
      <dgm:prSet presAssocID="{D26A811B-605E-4294-AB00-C79B8186D78C}" presName="node" presStyleLbl="node1" presStyleIdx="2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75FD28E-FEB7-4048-9F7A-42FF5E85575C}" type="pres">
      <dgm:prSet presAssocID="{3C9F9257-3516-4E07-B0A5-17245D9B2702}" presName="sibTrans" presStyleCnt="0"/>
      <dgm:spPr/>
    </dgm:pt>
    <dgm:pt modelId="{DD2DD91E-2441-4D0C-9988-F77519157A4B}" type="pres">
      <dgm:prSet presAssocID="{A937A7A5-3619-48B7-A5B6-97C242E7C3FC}" presName="node" presStyleLbl="node1" presStyleIdx="3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1B7666F-62BB-4130-B8AF-D3F6363108B8}" type="pres">
      <dgm:prSet presAssocID="{017CB6F4-614D-47D9-85E4-E5C392B1B1BE}" presName="sibTrans" presStyleCnt="0"/>
      <dgm:spPr/>
    </dgm:pt>
    <dgm:pt modelId="{BBD0AAC2-ED2D-416F-8416-ECFC6A521160}" type="pres">
      <dgm:prSet presAssocID="{7E1BF6C4-ECD4-46A4-867F-7543EE61F66F}" presName="node" presStyleLbl="node1" presStyleIdx="4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D432788-28D4-4687-A222-F6866AC9E6EB}" type="pres">
      <dgm:prSet presAssocID="{D88BE5E0-2676-4940-B598-DC8F0343B04C}" presName="sibTrans" presStyleCnt="0"/>
      <dgm:spPr/>
    </dgm:pt>
    <dgm:pt modelId="{FAE5A9D6-D15F-49DE-B05C-69F08C9ADCCB}" type="pres">
      <dgm:prSet presAssocID="{E7D75D9D-797A-4ABD-A27F-52D845EE9F8D}" presName="node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C8C7CF8-EC0E-4E58-A514-D4559F17E4C9}" type="pres">
      <dgm:prSet presAssocID="{F740729F-4F62-4F73-AB35-071DDFFEF53A}" presName="sibTrans" presStyleCnt="0"/>
      <dgm:spPr/>
    </dgm:pt>
    <dgm:pt modelId="{F0781FAC-61AD-482E-AADC-7A252E900B2A}" type="pres">
      <dgm:prSet presAssocID="{3BF3F52F-A2DB-463F-BBA5-BA40D929EC83}" presName="node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2A1FD28-B7FE-4FF7-8846-FB05F69E54A6}" type="pres">
      <dgm:prSet presAssocID="{29D72C36-4EB0-4A21-9789-33BF214A9C26}" presName="sibTrans" presStyleCnt="0"/>
      <dgm:spPr/>
    </dgm:pt>
    <dgm:pt modelId="{7259B934-FB02-4C3C-BA35-F23BAB3AF6BB}" type="pres">
      <dgm:prSet presAssocID="{BD4E3E36-321F-4FB8-AFE9-2A69D67F1CFE}" presName="node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7B19FF6-336C-4B6F-8332-DFB232E65B41}" type="pres">
      <dgm:prSet presAssocID="{1F4FD473-7D89-457A-AA8F-4C3740F569A9}" presName="sibTrans" presStyleCnt="0"/>
      <dgm:spPr/>
    </dgm:pt>
    <dgm:pt modelId="{984BE0D7-246C-43FE-9A1C-FA048F48E5EC}" type="pres">
      <dgm:prSet presAssocID="{618510B3-DC0A-4812-AF89-AF761844134D}" presName="node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FB47087-1717-4221-9546-4E139E729A57}" type="pres">
      <dgm:prSet presAssocID="{6AF7FF25-53AD-43AD-AEFA-619587B246BE}" presName="sibTrans" presStyleCnt="0"/>
      <dgm:spPr/>
    </dgm:pt>
    <dgm:pt modelId="{2EE5F84D-F59B-424C-B1A3-497ECFB90D6F}" type="pres">
      <dgm:prSet presAssocID="{D4DC92B7-99D8-4311-AC79-2631AF3AC5C4}" presName="node" presStyleLbl="node1" presStyleIdx="9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1047F8F-A319-45E7-96CF-F1A3ECE9B784}" type="pres">
      <dgm:prSet presAssocID="{E9B19CB5-DDB4-4115-B6CD-3663E2167B87}" presName="sibTrans" presStyleCnt="0"/>
      <dgm:spPr/>
    </dgm:pt>
    <dgm:pt modelId="{C82E96C0-CA7F-4C82-BB4B-37963610F892}" type="pres">
      <dgm:prSet presAssocID="{28104A1A-F99E-45FB-AAB8-76D4F084936B}" presName="node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F49474ED-AC43-4A73-B6E6-5B7171197AE0}" type="pres">
      <dgm:prSet presAssocID="{0A4998D0-C73A-45C4-9497-8744FCAE8C46}" presName="sibTrans" presStyleCnt="0"/>
      <dgm:spPr/>
    </dgm:pt>
    <dgm:pt modelId="{E225B0B7-050B-4E02-BE9C-8C071CD29BB8}" type="pres">
      <dgm:prSet presAssocID="{5E365559-BF39-42F8-A454-A21A8714B115}" presName="node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C4E7E3E-E803-462F-B5C9-01D28BF40884}" type="pres">
      <dgm:prSet presAssocID="{092361AF-334D-4179-B54C-8C6B46AB649D}" presName="sibTrans" presStyleCnt="0"/>
      <dgm:spPr/>
    </dgm:pt>
    <dgm:pt modelId="{9D0BBC0A-757E-4B5A-AA2E-68E78F50B672}" type="pres">
      <dgm:prSet presAssocID="{35988BE6-3DEA-42ED-BAC1-84BBAE600103}" presName="node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D1D993B3-1245-4B69-9AE0-495D9FE1DC9F}" type="presOf" srcId="{BD4E3E36-321F-4FB8-AFE9-2A69D67F1CFE}" destId="{7259B934-FB02-4C3C-BA35-F23BAB3AF6BB}" srcOrd="0" destOrd="0" presId="urn:microsoft.com/office/officeart/2005/8/layout/default#1"/>
    <dgm:cxn modelId="{69455492-0EB7-4F25-9039-B7B4589C5AFD}" srcId="{6643CDD1-DD9D-4176-AAA9-64E29AACE52F}" destId="{D26A811B-605E-4294-AB00-C79B8186D78C}" srcOrd="2" destOrd="0" parTransId="{C85C59B7-2A28-4A13-B86E-6F86ABBC8D03}" sibTransId="{3C9F9257-3516-4E07-B0A5-17245D9B2702}"/>
    <dgm:cxn modelId="{CB36DC38-44B6-453F-96A7-768554F0F167}" srcId="{6643CDD1-DD9D-4176-AAA9-64E29AACE52F}" destId="{D4DC92B7-99D8-4311-AC79-2631AF3AC5C4}" srcOrd="9" destOrd="0" parTransId="{87274523-ECC6-4957-8253-D6EC6F5D3E79}" sibTransId="{E9B19CB5-DDB4-4115-B6CD-3663E2167B87}"/>
    <dgm:cxn modelId="{CA08B688-AAED-469D-A935-21304921CF9D}" type="presOf" srcId="{5E365559-BF39-42F8-A454-A21A8714B115}" destId="{E225B0B7-050B-4E02-BE9C-8C071CD29BB8}" srcOrd="0" destOrd="0" presId="urn:microsoft.com/office/officeart/2005/8/layout/default#1"/>
    <dgm:cxn modelId="{D43FC855-0141-4580-9421-1A175864CC4A}" srcId="{6643CDD1-DD9D-4176-AAA9-64E29AACE52F}" destId="{F131DE78-48DC-4A2E-97D1-506C6D3D2F85}" srcOrd="1" destOrd="0" parTransId="{5FE161B6-8B03-460B-82CB-64ACA117251E}" sibTransId="{3E621CBE-6B2F-4B7E-BFD9-5A83058ADB83}"/>
    <dgm:cxn modelId="{C01C6E41-627B-4F73-A3B8-D554170283A8}" type="presOf" srcId="{D4DC92B7-99D8-4311-AC79-2631AF3AC5C4}" destId="{2EE5F84D-F59B-424C-B1A3-497ECFB90D6F}" srcOrd="0" destOrd="0" presId="urn:microsoft.com/office/officeart/2005/8/layout/default#1"/>
    <dgm:cxn modelId="{9968E862-A84D-444B-92A0-C77FD561FA5F}" srcId="{6643CDD1-DD9D-4176-AAA9-64E29AACE52F}" destId="{BD4E3E36-321F-4FB8-AFE9-2A69D67F1CFE}" srcOrd="7" destOrd="0" parTransId="{974AC6ED-9F6B-4349-B0E2-B266AF1E4A2A}" sibTransId="{1F4FD473-7D89-457A-AA8F-4C3740F569A9}"/>
    <dgm:cxn modelId="{E095290F-56E0-4927-9FB3-624039277848}" type="presOf" srcId="{28104A1A-F99E-45FB-AAB8-76D4F084936B}" destId="{C82E96C0-CA7F-4C82-BB4B-37963610F892}" srcOrd="0" destOrd="0" presId="urn:microsoft.com/office/officeart/2005/8/layout/default#1"/>
    <dgm:cxn modelId="{E36FB7B0-E996-4D83-A2E3-8183F7981F37}" srcId="{6643CDD1-DD9D-4176-AAA9-64E29AACE52F}" destId="{C9D97E1D-F763-42D3-939B-F87A8B2D28BE}" srcOrd="0" destOrd="0" parTransId="{08D7BBAF-113D-40BC-A692-FFB25B91846B}" sibTransId="{C76AEB72-C10D-47E5-B5EB-805273695DC9}"/>
    <dgm:cxn modelId="{3F11C61E-F288-431B-9591-11E2AF62A613}" srcId="{6643CDD1-DD9D-4176-AAA9-64E29AACE52F}" destId="{A937A7A5-3619-48B7-A5B6-97C242E7C3FC}" srcOrd="3" destOrd="0" parTransId="{65A093FC-DD3E-4CEB-803C-5AC1CBC4B58B}" sibTransId="{017CB6F4-614D-47D9-85E4-E5C392B1B1BE}"/>
    <dgm:cxn modelId="{B7B9A220-16A6-444D-AFAC-C866AF1D5314}" srcId="{6643CDD1-DD9D-4176-AAA9-64E29AACE52F}" destId="{3BF3F52F-A2DB-463F-BBA5-BA40D929EC83}" srcOrd="6" destOrd="0" parTransId="{2E70370E-29FB-48BD-A801-06AD4A63937F}" sibTransId="{29D72C36-4EB0-4A21-9789-33BF214A9C26}"/>
    <dgm:cxn modelId="{BEA08AB2-A464-4369-852C-C86F8588D4AF}" type="presOf" srcId="{F131DE78-48DC-4A2E-97D1-506C6D3D2F85}" destId="{FCA5DC30-0EBD-4D16-9950-490C4970045F}" srcOrd="0" destOrd="0" presId="urn:microsoft.com/office/officeart/2005/8/layout/default#1"/>
    <dgm:cxn modelId="{17A90122-9A3B-41D7-A9A6-8718FC02E736}" type="presOf" srcId="{A937A7A5-3619-48B7-A5B6-97C242E7C3FC}" destId="{DD2DD91E-2441-4D0C-9988-F77519157A4B}" srcOrd="0" destOrd="0" presId="urn:microsoft.com/office/officeart/2005/8/layout/default#1"/>
    <dgm:cxn modelId="{3E0F071E-4ED3-40F4-8FFA-821E2433D40F}" srcId="{6643CDD1-DD9D-4176-AAA9-64E29AACE52F}" destId="{618510B3-DC0A-4812-AF89-AF761844134D}" srcOrd="8" destOrd="0" parTransId="{C745CFB3-77EC-462E-AB9D-A719CAB80D26}" sibTransId="{6AF7FF25-53AD-43AD-AEFA-619587B246BE}"/>
    <dgm:cxn modelId="{C8D424BE-92C6-47A8-9987-83E72CA264AB}" type="presOf" srcId="{C9D97E1D-F763-42D3-939B-F87A8B2D28BE}" destId="{1C66706A-709E-477C-9894-489CD2E66902}" srcOrd="0" destOrd="0" presId="urn:microsoft.com/office/officeart/2005/8/layout/default#1"/>
    <dgm:cxn modelId="{FFD5B703-96E9-42B1-B9E4-3B2474F9FF30}" srcId="{6643CDD1-DD9D-4176-AAA9-64E29AACE52F}" destId="{35988BE6-3DEA-42ED-BAC1-84BBAE600103}" srcOrd="12" destOrd="0" parTransId="{A2A8C5FF-58A5-42BD-8510-921FD00C0D85}" sibTransId="{65BE64CE-5598-4FBE-B8BC-162B2AF40EA8}"/>
    <dgm:cxn modelId="{81AD5C6E-A53C-4226-AD04-306F281A2EE1}" type="presOf" srcId="{6643CDD1-DD9D-4176-AAA9-64E29AACE52F}" destId="{68253A21-E22F-4663-B90B-555DEEF473B8}" srcOrd="0" destOrd="0" presId="urn:microsoft.com/office/officeart/2005/8/layout/default#1"/>
    <dgm:cxn modelId="{3C011575-2AEA-44D0-877C-1EAC76D3A2C9}" type="presOf" srcId="{E7D75D9D-797A-4ABD-A27F-52D845EE9F8D}" destId="{FAE5A9D6-D15F-49DE-B05C-69F08C9ADCCB}" srcOrd="0" destOrd="0" presId="urn:microsoft.com/office/officeart/2005/8/layout/default#1"/>
    <dgm:cxn modelId="{821BB7FE-89D1-4C3F-A612-1C617239E78C}" type="presOf" srcId="{618510B3-DC0A-4812-AF89-AF761844134D}" destId="{984BE0D7-246C-43FE-9A1C-FA048F48E5EC}" srcOrd="0" destOrd="0" presId="urn:microsoft.com/office/officeart/2005/8/layout/default#1"/>
    <dgm:cxn modelId="{8F1CD401-55E7-4B5F-A9B1-C7350114EF77}" type="presOf" srcId="{7E1BF6C4-ECD4-46A4-867F-7543EE61F66F}" destId="{BBD0AAC2-ED2D-416F-8416-ECFC6A521160}" srcOrd="0" destOrd="0" presId="urn:microsoft.com/office/officeart/2005/8/layout/default#1"/>
    <dgm:cxn modelId="{68DA5243-B475-4D0A-81DB-09622A141B8F}" srcId="{6643CDD1-DD9D-4176-AAA9-64E29AACE52F}" destId="{28104A1A-F99E-45FB-AAB8-76D4F084936B}" srcOrd="10" destOrd="0" parTransId="{215392E6-55E0-465F-945D-B2B5340EC035}" sibTransId="{0A4998D0-C73A-45C4-9497-8744FCAE8C46}"/>
    <dgm:cxn modelId="{F99762B2-8A81-4441-91D6-4A58A873128F}" type="presOf" srcId="{35988BE6-3DEA-42ED-BAC1-84BBAE600103}" destId="{9D0BBC0A-757E-4B5A-AA2E-68E78F50B672}" srcOrd="0" destOrd="0" presId="urn:microsoft.com/office/officeart/2005/8/layout/default#1"/>
    <dgm:cxn modelId="{CB121754-A11A-4100-96FA-4B92CEF4FB09}" srcId="{6643CDD1-DD9D-4176-AAA9-64E29AACE52F}" destId="{E7D75D9D-797A-4ABD-A27F-52D845EE9F8D}" srcOrd="5" destOrd="0" parTransId="{B7657531-04F1-4EAF-9F96-F21FDACB33EF}" sibTransId="{F740729F-4F62-4F73-AB35-071DDFFEF53A}"/>
    <dgm:cxn modelId="{78BAF307-597A-4640-A220-71070EF4A4CF}" type="presOf" srcId="{3BF3F52F-A2DB-463F-BBA5-BA40D929EC83}" destId="{F0781FAC-61AD-482E-AADC-7A252E900B2A}" srcOrd="0" destOrd="0" presId="urn:microsoft.com/office/officeart/2005/8/layout/default#1"/>
    <dgm:cxn modelId="{C03B34C5-10F9-47F5-90C0-09AEF15F939B}" type="presOf" srcId="{D26A811B-605E-4294-AB00-C79B8186D78C}" destId="{F6E66832-F37B-4B04-BDC4-FBE78685D8DA}" srcOrd="0" destOrd="0" presId="urn:microsoft.com/office/officeart/2005/8/layout/default#1"/>
    <dgm:cxn modelId="{9900887B-F530-405C-865B-DEA853D58A8C}" srcId="{6643CDD1-DD9D-4176-AAA9-64E29AACE52F}" destId="{5E365559-BF39-42F8-A454-A21A8714B115}" srcOrd="11" destOrd="0" parTransId="{30708D3F-668A-4184-81A5-0477A0A8AF68}" sibTransId="{092361AF-334D-4179-B54C-8C6B46AB649D}"/>
    <dgm:cxn modelId="{3301C7CE-D04A-4517-BB2E-75421089FD37}" srcId="{6643CDD1-DD9D-4176-AAA9-64E29AACE52F}" destId="{7E1BF6C4-ECD4-46A4-867F-7543EE61F66F}" srcOrd="4" destOrd="0" parTransId="{30EAD813-735F-427C-9638-EB1D32662EB5}" sibTransId="{D88BE5E0-2676-4940-B598-DC8F0343B04C}"/>
    <dgm:cxn modelId="{B641B404-739E-4709-9CEA-97864676449E}" type="presParOf" srcId="{68253A21-E22F-4663-B90B-555DEEF473B8}" destId="{1C66706A-709E-477C-9894-489CD2E66902}" srcOrd="0" destOrd="0" presId="urn:microsoft.com/office/officeart/2005/8/layout/default#1"/>
    <dgm:cxn modelId="{4E84C935-FF40-48E7-8C3D-C2E74EAFEB81}" type="presParOf" srcId="{68253A21-E22F-4663-B90B-555DEEF473B8}" destId="{EB0C534A-8891-4958-B201-A325520A216A}" srcOrd="1" destOrd="0" presId="urn:microsoft.com/office/officeart/2005/8/layout/default#1"/>
    <dgm:cxn modelId="{507D6CC5-548E-45A3-82F0-E30FAFCE631C}" type="presParOf" srcId="{68253A21-E22F-4663-B90B-555DEEF473B8}" destId="{FCA5DC30-0EBD-4D16-9950-490C4970045F}" srcOrd="2" destOrd="0" presId="urn:microsoft.com/office/officeart/2005/8/layout/default#1"/>
    <dgm:cxn modelId="{B23FC385-8D7A-4182-993B-F893E415E0E1}" type="presParOf" srcId="{68253A21-E22F-4663-B90B-555DEEF473B8}" destId="{E1155010-A392-4BA0-92BE-27004DA6F09F}" srcOrd="3" destOrd="0" presId="urn:microsoft.com/office/officeart/2005/8/layout/default#1"/>
    <dgm:cxn modelId="{054D90A5-288C-48BA-946D-868997969A79}" type="presParOf" srcId="{68253A21-E22F-4663-B90B-555DEEF473B8}" destId="{F6E66832-F37B-4B04-BDC4-FBE78685D8DA}" srcOrd="4" destOrd="0" presId="urn:microsoft.com/office/officeart/2005/8/layout/default#1"/>
    <dgm:cxn modelId="{2B801C8C-6E4B-40B8-83EE-FA3F527DF61C}" type="presParOf" srcId="{68253A21-E22F-4663-B90B-555DEEF473B8}" destId="{475FD28E-FEB7-4048-9F7A-42FF5E85575C}" srcOrd="5" destOrd="0" presId="urn:microsoft.com/office/officeart/2005/8/layout/default#1"/>
    <dgm:cxn modelId="{41139702-3F16-423C-9388-6AF6DC15BA6A}" type="presParOf" srcId="{68253A21-E22F-4663-B90B-555DEEF473B8}" destId="{DD2DD91E-2441-4D0C-9988-F77519157A4B}" srcOrd="6" destOrd="0" presId="urn:microsoft.com/office/officeart/2005/8/layout/default#1"/>
    <dgm:cxn modelId="{3CD37483-8D84-4D66-B95E-A2E8DCC9BB6E}" type="presParOf" srcId="{68253A21-E22F-4663-B90B-555DEEF473B8}" destId="{11B7666F-62BB-4130-B8AF-D3F6363108B8}" srcOrd="7" destOrd="0" presId="urn:microsoft.com/office/officeart/2005/8/layout/default#1"/>
    <dgm:cxn modelId="{D08D70FD-A0B6-495C-AB1F-FE4088F04208}" type="presParOf" srcId="{68253A21-E22F-4663-B90B-555DEEF473B8}" destId="{BBD0AAC2-ED2D-416F-8416-ECFC6A521160}" srcOrd="8" destOrd="0" presId="urn:microsoft.com/office/officeart/2005/8/layout/default#1"/>
    <dgm:cxn modelId="{0895FFC7-D97B-48E0-9DC9-3D5EA048116B}" type="presParOf" srcId="{68253A21-E22F-4663-B90B-555DEEF473B8}" destId="{FD432788-28D4-4687-A222-F6866AC9E6EB}" srcOrd="9" destOrd="0" presId="urn:microsoft.com/office/officeart/2005/8/layout/default#1"/>
    <dgm:cxn modelId="{B2C4D9ED-B616-4367-B87C-267BFD33280A}" type="presParOf" srcId="{68253A21-E22F-4663-B90B-555DEEF473B8}" destId="{FAE5A9D6-D15F-49DE-B05C-69F08C9ADCCB}" srcOrd="10" destOrd="0" presId="urn:microsoft.com/office/officeart/2005/8/layout/default#1"/>
    <dgm:cxn modelId="{402D4620-F8B8-40CC-BE0A-6E8269AF7D5F}" type="presParOf" srcId="{68253A21-E22F-4663-B90B-555DEEF473B8}" destId="{8C8C7CF8-EC0E-4E58-A514-D4559F17E4C9}" srcOrd="11" destOrd="0" presId="urn:microsoft.com/office/officeart/2005/8/layout/default#1"/>
    <dgm:cxn modelId="{B6E25EC0-7F3B-4C2A-8145-A462D6D22C87}" type="presParOf" srcId="{68253A21-E22F-4663-B90B-555DEEF473B8}" destId="{F0781FAC-61AD-482E-AADC-7A252E900B2A}" srcOrd="12" destOrd="0" presId="urn:microsoft.com/office/officeart/2005/8/layout/default#1"/>
    <dgm:cxn modelId="{31F59382-AFB1-4866-8AE2-3D9B33D70729}" type="presParOf" srcId="{68253A21-E22F-4663-B90B-555DEEF473B8}" destId="{E2A1FD28-B7FE-4FF7-8846-FB05F69E54A6}" srcOrd="13" destOrd="0" presId="urn:microsoft.com/office/officeart/2005/8/layout/default#1"/>
    <dgm:cxn modelId="{16F93F73-62B6-48A5-AC9A-1AC360A788D7}" type="presParOf" srcId="{68253A21-E22F-4663-B90B-555DEEF473B8}" destId="{7259B934-FB02-4C3C-BA35-F23BAB3AF6BB}" srcOrd="14" destOrd="0" presId="urn:microsoft.com/office/officeart/2005/8/layout/default#1"/>
    <dgm:cxn modelId="{F9D638AE-D981-46B8-B1A5-B1755A40B926}" type="presParOf" srcId="{68253A21-E22F-4663-B90B-555DEEF473B8}" destId="{C7B19FF6-336C-4B6F-8332-DFB232E65B41}" srcOrd="15" destOrd="0" presId="urn:microsoft.com/office/officeart/2005/8/layout/default#1"/>
    <dgm:cxn modelId="{F02879FF-8C2A-475E-9FE6-5A895A1E50BD}" type="presParOf" srcId="{68253A21-E22F-4663-B90B-555DEEF473B8}" destId="{984BE0D7-246C-43FE-9A1C-FA048F48E5EC}" srcOrd="16" destOrd="0" presId="urn:microsoft.com/office/officeart/2005/8/layout/default#1"/>
    <dgm:cxn modelId="{541F1F98-9521-4537-A6D8-14C7CB4AA69F}" type="presParOf" srcId="{68253A21-E22F-4663-B90B-555DEEF473B8}" destId="{4FB47087-1717-4221-9546-4E139E729A57}" srcOrd="17" destOrd="0" presId="urn:microsoft.com/office/officeart/2005/8/layout/default#1"/>
    <dgm:cxn modelId="{99E9406B-66F9-4738-A1A9-9C7A71F691A0}" type="presParOf" srcId="{68253A21-E22F-4663-B90B-555DEEF473B8}" destId="{2EE5F84D-F59B-424C-B1A3-497ECFB90D6F}" srcOrd="18" destOrd="0" presId="urn:microsoft.com/office/officeart/2005/8/layout/default#1"/>
    <dgm:cxn modelId="{4CE485F7-D9B4-4420-8B6C-3DC44090584A}" type="presParOf" srcId="{68253A21-E22F-4663-B90B-555DEEF473B8}" destId="{31047F8F-A319-45E7-96CF-F1A3ECE9B784}" srcOrd="19" destOrd="0" presId="urn:microsoft.com/office/officeart/2005/8/layout/default#1"/>
    <dgm:cxn modelId="{D84588B9-05B1-4196-BF99-A7B36EF3F21D}" type="presParOf" srcId="{68253A21-E22F-4663-B90B-555DEEF473B8}" destId="{C82E96C0-CA7F-4C82-BB4B-37963610F892}" srcOrd="20" destOrd="0" presId="urn:microsoft.com/office/officeart/2005/8/layout/default#1"/>
    <dgm:cxn modelId="{5CA6F7E3-607F-447C-91D1-D44D585B303E}" type="presParOf" srcId="{68253A21-E22F-4663-B90B-555DEEF473B8}" destId="{F49474ED-AC43-4A73-B6E6-5B7171197AE0}" srcOrd="21" destOrd="0" presId="urn:microsoft.com/office/officeart/2005/8/layout/default#1"/>
    <dgm:cxn modelId="{A097F883-2D72-4B5F-A61C-3B818B07BA53}" type="presParOf" srcId="{68253A21-E22F-4663-B90B-555DEEF473B8}" destId="{E225B0B7-050B-4E02-BE9C-8C071CD29BB8}" srcOrd="22" destOrd="0" presId="urn:microsoft.com/office/officeart/2005/8/layout/default#1"/>
    <dgm:cxn modelId="{740C2516-9D2C-4398-A9EA-639246739F91}" type="presParOf" srcId="{68253A21-E22F-4663-B90B-555DEEF473B8}" destId="{9C4E7E3E-E803-462F-B5C9-01D28BF40884}" srcOrd="23" destOrd="0" presId="urn:microsoft.com/office/officeart/2005/8/layout/default#1"/>
    <dgm:cxn modelId="{50A1F10B-F471-4C0F-BEFB-74B83CB5325B}" type="presParOf" srcId="{68253A21-E22F-4663-B90B-555DEEF473B8}" destId="{9D0BBC0A-757E-4B5A-AA2E-68E78F50B672}" srcOrd="24" destOrd="0" presId="urn:microsoft.com/office/officeart/2005/8/layout/default#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2AAFB65-CC6F-4C58-A5F9-8292B7A8646B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5ED8AFD3-7D2D-44D1-AC4A-855012776D34}">
      <dgm:prSet phldrT="[Texto]" custT="1"/>
      <dgm:spPr/>
      <dgm:t>
        <a:bodyPr/>
        <a:lstStyle/>
        <a:p>
          <a:r>
            <a:rPr lang="es-CL" sz="1200" dirty="0" smtClean="0"/>
            <a:t>Liberación con fines laborales</a:t>
          </a:r>
          <a:endParaRPr lang="es-CL" sz="1200" dirty="0"/>
        </a:p>
      </dgm:t>
    </dgm:pt>
    <dgm:pt modelId="{F5484AB6-F6DF-4D50-897C-5920A99F61EF}" type="parTrans" cxnId="{92A7F10E-0147-4068-A5A6-A97B2CE91B28}">
      <dgm:prSet/>
      <dgm:spPr/>
      <dgm:t>
        <a:bodyPr/>
        <a:lstStyle/>
        <a:p>
          <a:endParaRPr lang="es-CL" sz="1200"/>
        </a:p>
      </dgm:t>
    </dgm:pt>
    <dgm:pt modelId="{46342319-8635-4E1C-B93D-320C08D1B42A}" type="sibTrans" cxnId="{92A7F10E-0147-4068-A5A6-A97B2CE91B28}">
      <dgm:prSet custT="1"/>
      <dgm:spPr/>
      <dgm:t>
        <a:bodyPr/>
        <a:lstStyle/>
        <a:p>
          <a:r>
            <a:rPr lang="es-CL" sz="1200" b="1" dirty="0" smtClean="0"/>
            <a:t>Permisos y centros de transición</a:t>
          </a:r>
          <a:endParaRPr lang="es-CL" sz="1200" b="1" dirty="0"/>
        </a:p>
      </dgm:t>
    </dgm:pt>
    <dgm:pt modelId="{409C55A7-6A57-4787-990D-2DB7E51F551B}">
      <dgm:prSet phldrT="[Texto]" custT="1"/>
      <dgm:spPr/>
      <dgm:t>
        <a:bodyPr/>
        <a:lstStyle/>
        <a:p>
          <a:r>
            <a:rPr lang="es-CL" sz="1200" dirty="0" smtClean="0"/>
            <a:t>Liberación con fines educativos</a:t>
          </a:r>
          <a:endParaRPr lang="es-CL" sz="1200" dirty="0"/>
        </a:p>
      </dgm:t>
    </dgm:pt>
    <dgm:pt modelId="{FDE95FE3-D86F-47FF-8077-15AEB3459ED4}" type="parTrans" cxnId="{BFC372F6-77F3-4E08-932F-E77709117571}">
      <dgm:prSet/>
      <dgm:spPr/>
      <dgm:t>
        <a:bodyPr/>
        <a:lstStyle/>
        <a:p>
          <a:endParaRPr lang="es-CL" sz="1200"/>
        </a:p>
      </dgm:t>
    </dgm:pt>
    <dgm:pt modelId="{31968469-C024-486B-BE53-6F4A00D2643E}" type="sibTrans" cxnId="{BFC372F6-77F3-4E08-932F-E77709117571}">
      <dgm:prSet custT="1"/>
      <dgm:spPr/>
      <dgm:t>
        <a:bodyPr/>
        <a:lstStyle/>
        <a:p>
          <a:r>
            <a:rPr lang="es-CL" sz="1200" dirty="0" smtClean="0"/>
            <a:t>Distintas formas de libertad condicional</a:t>
          </a:r>
          <a:endParaRPr lang="es-CL" sz="1200" dirty="0"/>
        </a:p>
      </dgm:t>
    </dgm:pt>
    <dgm:pt modelId="{29AD9DD9-3883-4734-A432-2C6899E34E74}">
      <dgm:prSet phldrT="[Texto]" custT="1"/>
      <dgm:spPr/>
      <dgm:t>
        <a:bodyPr/>
        <a:lstStyle/>
        <a:p>
          <a:r>
            <a:rPr lang="es-CL" sz="1200" dirty="0" smtClean="0"/>
            <a:t>Indulto</a:t>
          </a:r>
          <a:endParaRPr lang="es-CL" sz="1200" dirty="0"/>
        </a:p>
      </dgm:t>
    </dgm:pt>
    <dgm:pt modelId="{D9346BAD-F6F4-4282-AE13-AA1E57235DBB}" type="parTrans" cxnId="{AF9C508B-4DE9-4BB6-B0D9-605DC5229315}">
      <dgm:prSet/>
      <dgm:spPr/>
      <dgm:t>
        <a:bodyPr/>
        <a:lstStyle/>
        <a:p>
          <a:endParaRPr lang="es-CL" sz="1200"/>
        </a:p>
      </dgm:t>
    </dgm:pt>
    <dgm:pt modelId="{B61DEC90-8143-4261-9F3E-A4B0D2EB940C}" type="sibTrans" cxnId="{AF9C508B-4DE9-4BB6-B0D9-605DC5229315}">
      <dgm:prSet custT="1"/>
      <dgm:spPr/>
      <dgm:t>
        <a:bodyPr/>
        <a:lstStyle/>
        <a:p>
          <a:r>
            <a:rPr lang="es-CL" sz="1200" dirty="0" smtClean="0"/>
            <a:t>Remisión</a:t>
          </a:r>
          <a:endParaRPr lang="es-CL" sz="1200" dirty="0"/>
        </a:p>
      </dgm:t>
    </dgm:pt>
    <dgm:pt modelId="{0782AEA6-AAA1-4398-AEFF-7B0F7FC9CFB1}" type="pres">
      <dgm:prSet presAssocID="{02AAFB65-CC6F-4C58-A5F9-8292B7A8646B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s-CL"/>
        </a:p>
      </dgm:t>
    </dgm:pt>
    <dgm:pt modelId="{181F9C48-9872-43D3-B4AC-7CC58618A14F}" type="pres">
      <dgm:prSet presAssocID="{5ED8AFD3-7D2D-44D1-AC4A-855012776D34}" presName="composite" presStyleCnt="0"/>
      <dgm:spPr/>
    </dgm:pt>
    <dgm:pt modelId="{36184EFC-38E4-4213-B0AE-EF19E796D6D8}" type="pres">
      <dgm:prSet presAssocID="{5ED8AFD3-7D2D-44D1-AC4A-855012776D34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F57E379-D8B2-4B18-9E3A-FD717294E76E}" type="pres">
      <dgm:prSet presAssocID="{5ED8AFD3-7D2D-44D1-AC4A-855012776D34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2A289D5-2953-4EAE-A40C-DEDC905D0311}" type="pres">
      <dgm:prSet presAssocID="{5ED8AFD3-7D2D-44D1-AC4A-855012776D34}" presName="BalanceSpacing" presStyleCnt="0"/>
      <dgm:spPr/>
    </dgm:pt>
    <dgm:pt modelId="{D7FE3913-B4F6-4F3F-99B5-A22B8A6D3CF7}" type="pres">
      <dgm:prSet presAssocID="{5ED8AFD3-7D2D-44D1-AC4A-855012776D34}" presName="BalanceSpacing1" presStyleCnt="0"/>
      <dgm:spPr/>
    </dgm:pt>
    <dgm:pt modelId="{5D5135DD-9D71-428E-A364-EF1D969A17FE}" type="pres">
      <dgm:prSet presAssocID="{46342319-8635-4E1C-B93D-320C08D1B42A}" presName="Accent1Text" presStyleLbl="node1" presStyleIdx="1" presStyleCnt="6"/>
      <dgm:spPr/>
      <dgm:t>
        <a:bodyPr/>
        <a:lstStyle/>
        <a:p>
          <a:endParaRPr lang="es-CL"/>
        </a:p>
      </dgm:t>
    </dgm:pt>
    <dgm:pt modelId="{E8091B04-8EA4-49E0-A4F8-C385D84152A4}" type="pres">
      <dgm:prSet presAssocID="{46342319-8635-4E1C-B93D-320C08D1B42A}" presName="spaceBetweenRectangles" presStyleCnt="0"/>
      <dgm:spPr/>
    </dgm:pt>
    <dgm:pt modelId="{40CFF719-8694-4B14-9D98-41DF48C741FC}" type="pres">
      <dgm:prSet presAssocID="{409C55A7-6A57-4787-990D-2DB7E51F551B}" presName="composite" presStyleCnt="0"/>
      <dgm:spPr/>
    </dgm:pt>
    <dgm:pt modelId="{ED5D7396-4DF2-4B00-8871-98CD384146DB}" type="pres">
      <dgm:prSet presAssocID="{409C55A7-6A57-4787-990D-2DB7E51F551B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791BB01C-E12B-4EB6-96A0-ABE40B2A78CC}" type="pres">
      <dgm:prSet presAssocID="{409C55A7-6A57-4787-990D-2DB7E51F551B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C32CD53-8433-4827-AE16-E1BA1D4802E9}" type="pres">
      <dgm:prSet presAssocID="{409C55A7-6A57-4787-990D-2DB7E51F551B}" presName="BalanceSpacing" presStyleCnt="0"/>
      <dgm:spPr/>
    </dgm:pt>
    <dgm:pt modelId="{894F0267-8545-4CF9-BA7D-9D6D2A1AD163}" type="pres">
      <dgm:prSet presAssocID="{409C55A7-6A57-4787-990D-2DB7E51F551B}" presName="BalanceSpacing1" presStyleCnt="0"/>
      <dgm:spPr/>
    </dgm:pt>
    <dgm:pt modelId="{9F8BBEF1-311B-40E3-B9D6-CB97A1A4F07B}" type="pres">
      <dgm:prSet presAssocID="{31968469-C024-486B-BE53-6F4A00D2643E}" presName="Accent1Text" presStyleLbl="node1" presStyleIdx="3" presStyleCnt="6"/>
      <dgm:spPr/>
      <dgm:t>
        <a:bodyPr/>
        <a:lstStyle/>
        <a:p>
          <a:endParaRPr lang="es-CL"/>
        </a:p>
      </dgm:t>
    </dgm:pt>
    <dgm:pt modelId="{751D38CC-DF2E-48BF-B0A4-56009589ED15}" type="pres">
      <dgm:prSet presAssocID="{31968469-C024-486B-BE53-6F4A00D2643E}" presName="spaceBetweenRectangles" presStyleCnt="0"/>
      <dgm:spPr/>
    </dgm:pt>
    <dgm:pt modelId="{1ADC990E-F3F7-4030-B08B-75C6AD7CD61A}" type="pres">
      <dgm:prSet presAssocID="{29AD9DD9-3883-4734-A432-2C6899E34E74}" presName="composite" presStyleCnt="0"/>
      <dgm:spPr/>
    </dgm:pt>
    <dgm:pt modelId="{D05AD0D9-5301-462D-9DC2-ACEAF7589C17}" type="pres">
      <dgm:prSet presAssocID="{29AD9DD9-3883-4734-A432-2C6899E34E74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595B9FC-3D8F-4195-AE8D-94462CBE8B27}" type="pres">
      <dgm:prSet presAssocID="{29AD9DD9-3883-4734-A432-2C6899E34E74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E9371AD-2640-4ECD-933A-4175FC2483C2}" type="pres">
      <dgm:prSet presAssocID="{29AD9DD9-3883-4734-A432-2C6899E34E74}" presName="BalanceSpacing" presStyleCnt="0"/>
      <dgm:spPr/>
    </dgm:pt>
    <dgm:pt modelId="{100F833B-6861-49A2-A94B-1AAFF3049B8C}" type="pres">
      <dgm:prSet presAssocID="{29AD9DD9-3883-4734-A432-2C6899E34E74}" presName="BalanceSpacing1" presStyleCnt="0"/>
      <dgm:spPr/>
    </dgm:pt>
    <dgm:pt modelId="{55CB61BA-B51F-4481-80F6-23A4A9646FF4}" type="pres">
      <dgm:prSet presAssocID="{B61DEC90-8143-4261-9F3E-A4B0D2EB940C}" presName="Accent1Text" presStyleLbl="node1" presStyleIdx="5" presStyleCnt="6"/>
      <dgm:spPr/>
      <dgm:t>
        <a:bodyPr/>
        <a:lstStyle/>
        <a:p>
          <a:endParaRPr lang="es-CL"/>
        </a:p>
      </dgm:t>
    </dgm:pt>
  </dgm:ptLst>
  <dgm:cxnLst>
    <dgm:cxn modelId="{7D7489D1-7F06-4126-BF1C-BE2DCCCAC1B6}" type="presOf" srcId="{B61DEC90-8143-4261-9F3E-A4B0D2EB940C}" destId="{55CB61BA-B51F-4481-80F6-23A4A9646FF4}" srcOrd="0" destOrd="0" presId="urn:microsoft.com/office/officeart/2008/layout/AlternatingHexagons"/>
    <dgm:cxn modelId="{E3223E9A-0C21-4249-AA2A-DA97A6908323}" type="presOf" srcId="{409C55A7-6A57-4787-990D-2DB7E51F551B}" destId="{ED5D7396-4DF2-4B00-8871-98CD384146DB}" srcOrd="0" destOrd="0" presId="urn:microsoft.com/office/officeart/2008/layout/AlternatingHexagons"/>
    <dgm:cxn modelId="{92A7F10E-0147-4068-A5A6-A97B2CE91B28}" srcId="{02AAFB65-CC6F-4C58-A5F9-8292B7A8646B}" destId="{5ED8AFD3-7D2D-44D1-AC4A-855012776D34}" srcOrd="0" destOrd="0" parTransId="{F5484AB6-F6DF-4D50-897C-5920A99F61EF}" sibTransId="{46342319-8635-4E1C-B93D-320C08D1B42A}"/>
    <dgm:cxn modelId="{3F831D5E-1711-45D1-B16D-AEA49541D3C2}" type="presOf" srcId="{31968469-C024-486B-BE53-6F4A00D2643E}" destId="{9F8BBEF1-311B-40E3-B9D6-CB97A1A4F07B}" srcOrd="0" destOrd="0" presId="urn:microsoft.com/office/officeart/2008/layout/AlternatingHexagons"/>
    <dgm:cxn modelId="{4669264E-521E-4D24-A173-2C78EC00D1FF}" type="presOf" srcId="{29AD9DD9-3883-4734-A432-2C6899E34E74}" destId="{D05AD0D9-5301-462D-9DC2-ACEAF7589C17}" srcOrd="0" destOrd="0" presId="urn:microsoft.com/office/officeart/2008/layout/AlternatingHexagons"/>
    <dgm:cxn modelId="{24B500D1-69A1-47F7-94F2-78769DA07889}" type="presOf" srcId="{46342319-8635-4E1C-B93D-320C08D1B42A}" destId="{5D5135DD-9D71-428E-A364-EF1D969A17FE}" srcOrd="0" destOrd="0" presId="urn:microsoft.com/office/officeart/2008/layout/AlternatingHexagons"/>
    <dgm:cxn modelId="{AF9C508B-4DE9-4BB6-B0D9-605DC5229315}" srcId="{02AAFB65-CC6F-4C58-A5F9-8292B7A8646B}" destId="{29AD9DD9-3883-4734-A432-2C6899E34E74}" srcOrd="2" destOrd="0" parTransId="{D9346BAD-F6F4-4282-AE13-AA1E57235DBB}" sibTransId="{B61DEC90-8143-4261-9F3E-A4B0D2EB940C}"/>
    <dgm:cxn modelId="{A173E828-82DC-4DAF-9212-5353501B7EAD}" type="presOf" srcId="{5ED8AFD3-7D2D-44D1-AC4A-855012776D34}" destId="{36184EFC-38E4-4213-B0AE-EF19E796D6D8}" srcOrd="0" destOrd="0" presId="urn:microsoft.com/office/officeart/2008/layout/AlternatingHexagons"/>
    <dgm:cxn modelId="{09CA12B1-9CFE-4F15-A876-615426CDA6A5}" type="presOf" srcId="{02AAFB65-CC6F-4C58-A5F9-8292B7A8646B}" destId="{0782AEA6-AAA1-4398-AEFF-7B0F7FC9CFB1}" srcOrd="0" destOrd="0" presId="urn:microsoft.com/office/officeart/2008/layout/AlternatingHexagons"/>
    <dgm:cxn modelId="{BFC372F6-77F3-4E08-932F-E77709117571}" srcId="{02AAFB65-CC6F-4C58-A5F9-8292B7A8646B}" destId="{409C55A7-6A57-4787-990D-2DB7E51F551B}" srcOrd="1" destOrd="0" parTransId="{FDE95FE3-D86F-47FF-8077-15AEB3459ED4}" sibTransId="{31968469-C024-486B-BE53-6F4A00D2643E}"/>
    <dgm:cxn modelId="{89B9F91C-6028-4C6E-9D5E-1AFE0195019E}" type="presParOf" srcId="{0782AEA6-AAA1-4398-AEFF-7B0F7FC9CFB1}" destId="{181F9C48-9872-43D3-B4AC-7CC58618A14F}" srcOrd="0" destOrd="0" presId="urn:microsoft.com/office/officeart/2008/layout/AlternatingHexagons"/>
    <dgm:cxn modelId="{18DB8D70-DF0A-4DEE-9669-73D8E5D0B25A}" type="presParOf" srcId="{181F9C48-9872-43D3-B4AC-7CC58618A14F}" destId="{36184EFC-38E4-4213-B0AE-EF19E796D6D8}" srcOrd="0" destOrd="0" presId="urn:microsoft.com/office/officeart/2008/layout/AlternatingHexagons"/>
    <dgm:cxn modelId="{719B69F8-695B-4B7E-BCD9-87122894C118}" type="presParOf" srcId="{181F9C48-9872-43D3-B4AC-7CC58618A14F}" destId="{CF57E379-D8B2-4B18-9E3A-FD717294E76E}" srcOrd="1" destOrd="0" presId="urn:microsoft.com/office/officeart/2008/layout/AlternatingHexagons"/>
    <dgm:cxn modelId="{E05BA9C7-18ED-48AB-B827-D5A88C77E8DE}" type="presParOf" srcId="{181F9C48-9872-43D3-B4AC-7CC58618A14F}" destId="{92A289D5-2953-4EAE-A40C-DEDC905D0311}" srcOrd="2" destOrd="0" presId="urn:microsoft.com/office/officeart/2008/layout/AlternatingHexagons"/>
    <dgm:cxn modelId="{294A3FC7-7064-4155-8A27-632C6C8686C2}" type="presParOf" srcId="{181F9C48-9872-43D3-B4AC-7CC58618A14F}" destId="{D7FE3913-B4F6-4F3F-99B5-A22B8A6D3CF7}" srcOrd="3" destOrd="0" presId="urn:microsoft.com/office/officeart/2008/layout/AlternatingHexagons"/>
    <dgm:cxn modelId="{9B44825B-CC62-4D4C-9718-8EAE4AF31896}" type="presParOf" srcId="{181F9C48-9872-43D3-B4AC-7CC58618A14F}" destId="{5D5135DD-9D71-428E-A364-EF1D969A17FE}" srcOrd="4" destOrd="0" presId="urn:microsoft.com/office/officeart/2008/layout/AlternatingHexagons"/>
    <dgm:cxn modelId="{0E7C7FFB-7F5C-40EF-820C-0CB150FC9008}" type="presParOf" srcId="{0782AEA6-AAA1-4398-AEFF-7B0F7FC9CFB1}" destId="{E8091B04-8EA4-49E0-A4F8-C385D84152A4}" srcOrd="1" destOrd="0" presId="urn:microsoft.com/office/officeart/2008/layout/AlternatingHexagons"/>
    <dgm:cxn modelId="{E6F1DDA4-F189-4375-9A01-8B1B70FD5493}" type="presParOf" srcId="{0782AEA6-AAA1-4398-AEFF-7B0F7FC9CFB1}" destId="{40CFF719-8694-4B14-9D98-41DF48C741FC}" srcOrd="2" destOrd="0" presId="urn:microsoft.com/office/officeart/2008/layout/AlternatingHexagons"/>
    <dgm:cxn modelId="{826F9B9E-8849-4C5A-A9FB-B8B44331AC3F}" type="presParOf" srcId="{40CFF719-8694-4B14-9D98-41DF48C741FC}" destId="{ED5D7396-4DF2-4B00-8871-98CD384146DB}" srcOrd="0" destOrd="0" presId="urn:microsoft.com/office/officeart/2008/layout/AlternatingHexagons"/>
    <dgm:cxn modelId="{973FABAD-37FD-414F-B414-2A44544E380F}" type="presParOf" srcId="{40CFF719-8694-4B14-9D98-41DF48C741FC}" destId="{791BB01C-E12B-4EB6-96A0-ABE40B2A78CC}" srcOrd="1" destOrd="0" presId="urn:microsoft.com/office/officeart/2008/layout/AlternatingHexagons"/>
    <dgm:cxn modelId="{794F74C4-757A-4381-A1CB-5D8B6B6A7170}" type="presParOf" srcId="{40CFF719-8694-4B14-9D98-41DF48C741FC}" destId="{4C32CD53-8433-4827-AE16-E1BA1D4802E9}" srcOrd="2" destOrd="0" presId="urn:microsoft.com/office/officeart/2008/layout/AlternatingHexagons"/>
    <dgm:cxn modelId="{5F43B446-A819-4578-8BAE-AE3F82D80493}" type="presParOf" srcId="{40CFF719-8694-4B14-9D98-41DF48C741FC}" destId="{894F0267-8545-4CF9-BA7D-9D6D2A1AD163}" srcOrd="3" destOrd="0" presId="urn:microsoft.com/office/officeart/2008/layout/AlternatingHexagons"/>
    <dgm:cxn modelId="{69BDC962-4D8A-450D-ACC2-8BACE4DC6F5D}" type="presParOf" srcId="{40CFF719-8694-4B14-9D98-41DF48C741FC}" destId="{9F8BBEF1-311B-40E3-B9D6-CB97A1A4F07B}" srcOrd="4" destOrd="0" presId="urn:microsoft.com/office/officeart/2008/layout/AlternatingHexagons"/>
    <dgm:cxn modelId="{7B41EF78-9037-41D9-AC4C-4CC33D22827C}" type="presParOf" srcId="{0782AEA6-AAA1-4398-AEFF-7B0F7FC9CFB1}" destId="{751D38CC-DF2E-48BF-B0A4-56009589ED15}" srcOrd="3" destOrd="0" presId="urn:microsoft.com/office/officeart/2008/layout/AlternatingHexagons"/>
    <dgm:cxn modelId="{8E34D0C7-DD7F-4904-993C-48F2D1B657D9}" type="presParOf" srcId="{0782AEA6-AAA1-4398-AEFF-7B0F7FC9CFB1}" destId="{1ADC990E-F3F7-4030-B08B-75C6AD7CD61A}" srcOrd="4" destOrd="0" presId="urn:microsoft.com/office/officeart/2008/layout/AlternatingHexagons"/>
    <dgm:cxn modelId="{F187B70D-79A7-4A1C-AE65-750010DBCA96}" type="presParOf" srcId="{1ADC990E-F3F7-4030-B08B-75C6AD7CD61A}" destId="{D05AD0D9-5301-462D-9DC2-ACEAF7589C17}" srcOrd="0" destOrd="0" presId="urn:microsoft.com/office/officeart/2008/layout/AlternatingHexagons"/>
    <dgm:cxn modelId="{6E7A725E-C429-4B3B-969C-759CB6B2A55A}" type="presParOf" srcId="{1ADC990E-F3F7-4030-B08B-75C6AD7CD61A}" destId="{1595B9FC-3D8F-4195-AE8D-94462CBE8B27}" srcOrd="1" destOrd="0" presId="urn:microsoft.com/office/officeart/2008/layout/AlternatingHexagons"/>
    <dgm:cxn modelId="{8CE20F49-59E5-4D9C-877D-E830350D564D}" type="presParOf" srcId="{1ADC990E-F3F7-4030-B08B-75C6AD7CD61A}" destId="{9E9371AD-2640-4ECD-933A-4175FC2483C2}" srcOrd="2" destOrd="0" presId="urn:microsoft.com/office/officeart/2008/layout/AlternatingHexagons"/>
    <dgm:cxn modelId="{C1BA9973-F0A3-4E21-8D83-44D8361FF7B1}" type="presParOf" srcId="{1ADC990E-F3F7-4030-B08B-75C6AD7CD61A}" destId="{100F833B-6861-49A2-A94B-1AAFF3049B8C}" srcOrd="3" destOrd="0" presId="urn:microsoft.com/office/officeart/2008/layout/AlternatingHexagons"/>
    <dgm:cxn modelId="{F499CA5F-D580-49BA-9099-9371A29F8EAD}" type="presParOf" srcId="{1ADC990E-F3F7-4030-B08B-75C6AD7CD61A}" destId="{55CB61BA-B51F-4481-80F6-23A4A9646FF4}" srcOrd="4" destOrd="0" presId="urn:microsoft.com/office/officeart/2008/layout/AlternatingHexagons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F1920-6256-467B-90D0-014BD00B68A7}" type="datetimeFigureOut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C8EBE-38ED-444E-B31F-11D20568946C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="" xmlns:p14="http://schemas.microsoft.com/office/powerpoint/2010/main" val="3767595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343099-4A93-4E0F-9865-FDEBE9C40108}" type="slidenum">
              <a:rPr lang="es-CL" smtClean="0"/>
              <a:pPr/>
              <a:t>21</a:t>
            </a:fld>
            <a:endParaRPr lang="es-CL" dirty="0"/>
          </a:p>
        </p:txBody>
      </p:sp>
    </p:spTree>
    <p:extLst>
      <p:ext uri="{BB962C8B-B14F-4D97-AF65-F5344CB8AC3E}">
        <p14:creationId xmlns="" xmlns:p14="http://schemas.microsoft.com/office/powerpoint/2010/main" val="1685279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FF016-7FE5-433C-BD82-5A43A5387B8D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BCDD2-6E8B-4F7A-AB56-3CFBF2BCC25A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2A9-CDB6-45AD-A6E6-1CA30E60EFC2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F666-CAF5-429A-A840-FD04F6935752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24F69-F6A2-4C74-8B6C-70DCC5963A74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56AA3-3147-4B7A-BA61-C58E9FC06E69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83F5-B5F4-4E79-BA64-696F98CF96CF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D50E6-C306-4B5E-ADAB-30613560C391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B23F-1497-42C8-A828-AC4C116A74A2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8CAA-B06C-499F-AF76-B83CE9873010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30EE1-4355-4750-BA4B-76E09A0C0BD0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CEE17F-7CFA-4090-BAFB-0CA996057CB9}" type="datetime1">
              <a:rPr lang="es-CL" smtClean="0"/>
              <a:pPr/>
              <a:t>03-10-2013</a:t>
            </a:fld>
            <a:endParaRPr lang="es-C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s-CL" dirty="0" smtClean="0"/>
              <a:t>S. Valenzuela/ El Salvador/Marzo 2013</a:t>
            </a:r>
            <a:endParaRPr lang="es-C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A6519B8-2E90-4E4F-BE67-FCC11E72190C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07504" y="1124744"/>
            <a:ext cx="8712968" cy="4267200"/>
          </a:xfrm>
        </p:spPr>
        <p:txBody>
          <a:bodyPr/>
          <a:lstStyle/>
          <a:p>
            <a:r>
              <a:rPr lang="es-CL" sz="2400" b="1" dirty="0"/>
              <a:t>REGLAS MÍNIMAS DE LAS NACIONES UNIDAS SOBRE LAS MEDIDAS NO PRIVATIVAS DE LIBERTAD </a:t>
            </a:r>
            <a:r>
              <a:rPr lang="es-CL" sz="2400" b="1" dirty="0" smtClean="0"/>
              <a:t/>
            </a:r>
            <a:br>
              <a:rPr lang="es-CL" sz="2400" b="1" dirty="0" smtClean="0"/>
            </a:br>
            <a:r>
              <a:rPr lang="es-CL" sz="2400" b="1" dirty="0"/>
              <a:t/>
            </a:r>
            <a:br>
              <a:rPr lang="es-CL" sz="2400" b="1" dirty="0"/>
            </a:br>
            <a:r>
              <a:rPr lang="es-CL" sz="2400" b="1" dirty="0" smtClean="0"/>
              <a:t>“</a:t>
            </a:r>
            <a:r>
              <a:rPr lang="es-CL" sz="2400" b="1" dirty="0"/>
              <a:t>REGLAS DE TOKIO</a:t>
            </a:r>
            <a:r>
              <a:rPr lang="es-CL" sz="2400" b="1" dirty="0" smtClean="0"/>
              <a:t>”</a:t>
            </a:r>
            <a:r>
              <a:rPr lang="es-CL" sz="2400" b="1" dirty="0"/>
              <a:t/>
            </a:r>
            <a:br>
              <a:rPr lang="es-CL" sz="2400" b="1" dirty="0"/>
            </a:br>
            <a:r>
              <a:rPr lang="es-CL" sz="2400" dirty="0" smtClean="0"/>
              <a:t/>
            </a:r>
            <a:br>
              <a:rPr lang="es-CL" sz="2400" dirty="0" smtClean="0"/>
            </a:br>
            <a:r>
              <a:rPr lang="es-CL" sz="2400" dirty="0"/>
              <a:t/>
            </a:r>
            <a:br>
              <a:rPr lang="es-CL" sz="2400" dirty="0"/>
            </a:br>
            <a:r>
              <a:rPr lang="es-CL" sz="2400" dirty="0" smtClean="0">
                <a:solidFill>
                  <a:srgbClr val="FF0000"/>
                </a:solidFill>
              </a:rPr>
              <a:t>Asamblea </a:t>
            </a:r>
            <a:r>
              <a:rPr lang="es-CL" sz="2400" dirty="0">
                <a:solidFill>
                  <a:srgbClr val="FF0000"/>
                </a:solidFill>
              </a:rPr>
              <a:t>General de la ONU</a:t>
            </a:r>
            <a:br>
              <a:rPr lang="es-CL" sz="2400" dirty="0">
                <a:solidFill>
                  <a:srgbClr val="FF0000"/>
                </a:solidFill>
              </a:rPr>
            </a:br>
            <a:r>
              <a:rPr lang="es-CL" sz="2400" dirty="0" smtClean="0">
                <a:solidFill>
                  <a:srgbClr val="FF0000"/>
                </a:solidFill>
              </a:rPr>
              <a:t>Resolución </a:t>
            </a:r>
            <a:r>
              <a:rPr lang="es-CL" sz="2400" dirty="0">
                <a:solidFill>
                  <a:srgbClr val="FF0000"/>
                </a:solidFill>
              </a:rPr>
              <a:t>45/110, 14 diciembre 1990</a:t>
            </a:r>
            <a:r>
              <a:rPr lang="es-CL" dirty="0">
                <a:solidFill>
                  <a:srgbClr val="FF0000"/>
                </a:solidFill>
              </a:rPr>
              <a:t/>
            </a:r>
            <a:br>
              <a:rPr lang="es-CL" dirty="0">
                <a:solidFill>
                  <a:srgbClr val="FF0000"/>
                </a:solidFill>
              </a:rPr>
            </a:br>
            <a:endParaRPr lang="es-C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7220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328592"/>
          </a:xfrm>
        </p:spPr>
        <p:txBody>
          <a:bodyPr>
            <a:normAutofit lnSpcReduction="10000"/>
          </a:bodyPr>
          <a:lstStyle/>
          <a:p>
            <a:pPr marL="0" lv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Algunas reflexiones sobre estos antecedentes: </a:t>
            </a:r>
          </a:p>
          <a:p>
            <a:pPr marL="0" lv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Confusión: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No existía mayor claridad sobre el objetivo </a:t>
            </a:r>
          </a:p>
          <a:p>
            <a:pPr marL="0" lv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R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educir el hacinamiento de los establecimientos penales, pero con énfasis en la seguridad y el control, contribuyendo a la seguridad ciudadana y a disminuir la reincidencia, con menores costos.</a:t>
            </a:r>
          </a:p>
          <a:p>
            <a:pPr marL="0" indent="0" algn="just">
              <a:buNone/>
            </a:pPr>
            <a:r>
              <a:rPr lang="es-CL" dirty="0" smtClean="0">
                <a:solidFill>
                  <a:schemeClr val="tx2"/>
                </a:solidFill>
              </a:rPr>
              <a:t>		Debiesen ser penas sustitutivas a la prisión, más baratas, más eficaces</a:t>
            </a:r>
            <a:endParaRPr lang="es-CL" dirty="0" smtClean="0">
              <a:solidFill>
                <a:schemeClr val="tx2"/>
              </a:solidFill>
              <a:latin typeface="+mj-lt"/>
              <a:cs typeface="+mn-cs"/>
            </a:endParaRPr>
          </a:p>
          <a:p>
            <a:pPr algn="just"/>
            <a:endParaRPr lang="es-CL" dirty="0">
              <a:solidFill>
                <a:schemeClr val="tx2"/>
              </a:solidFill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Preocupación por dignidad y respecto de DDHH, mediante una nueva actitud ética ante el condenado.</a:t>
            </a:r>
          </a:p>
          <a:p>
            <a:pPr marL="0" indent="0" algn="just">
              <a:buNone/>
            </a:pPr>
            <a:r>
              <a:rPr lang="es-CL" dirty="0" smtClean="0">
                <a:solidFill>
                  <a:schemeClr val="tx2"/>
                </a:solidFill>
              </a:rPr>
              <a:t>		Debiesen medidas distintas al castigo</a:t>
            </a:r>
            <a:endParaRPr lang="es-CL" dirty="0" smtClean="0">
              <a:solidFill>
                <a:schemeClr val="tx2"/>
              </a:solidFill>
              <a:latin typeface="+mj-lt"/>
              <a:cs typeface="+mn-cs"/>
            </a:endParaRPr>
          </a:p>
          <a:p>
            <a:pPr marL="0" lvl="0" indent="0" algn="just">
              <a:buNone/>
            </a:pP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9230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55576" y="1052736"/>
            <a:ext cx="7574037" cy="5328592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endParaRPr lang="es-CL" b="1" dirty="0" smtClean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lvl="0"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4211961" y="6309320"/>
            <a:ext cx="4237362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1600200"/>
          </a:xfrm>
        </p:spPr>
        <p:txBody>
          <a:bodyPr/>
          <a:lstStyle/>
          <a:p>
            <a:r>
              <a:rPr lang="es-CL" sz="2400" b="1" dirty="0">
                <a:solidFill>
                  <a:srgbClr val="2F5897"/>
                </a:solidFill>
              </a:rPr>
              <a:t>REGLAS MÍNIMAS DE LAS NACIONES UNIDAS SOBRE LAS MEDIDAS NO PRIVATIVAS DE LIBERTAD</a:t>
            </a:r>
            <a:endParaRPr lang="es-CL" dirty="0"/>
          </a:p>
        </p:txBody>
      </p:sp>
    </p:spTree>
    <p:extLst>
      <p:ext uri="{BB962C8B-B14F-4D97-AF65-F5344CB8AC3E}">
        <p14:creationId xmlns="" xmlns:p14="http://schemas.microsoft.com/office/powerpoint/2010/main" val="884003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PRINCIPIOS PARA LA APLICACIÓN DE MEDIDAS NO PRIVATIVAS DE LA LIBERTAD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dirty="0">
                <a:solidFill>
                  <a:schemeClr val="tx2"/>
                </a:solidFill>
              </a:rPr>
              <a:t>Las disposiciones pertinentes </a:t>
            </a:r>
            <a:r>
              <a:rPr lang="es-CL" dirty="0" smtClean="0">
                <a:solidFill>
                  <a:schemeClr val="tx2"/>
                </a:solidFill>
              </a:rPr>
              <a:t>se aplican </a:t>
            </a:r>
            <a:r>
              <a:rPr lang="es-CL" dirty="0">
                <a:solidFill>
                  <a:schemeClr val="tx2"/>
                </a:solidFill>
              </a:rPr>
              <a:t>a todas las personas sometidas </a:t>
            </a:r>
            <a:r>
              <a:rPr lang="es-CL" dirty="0" smtClean="0">
                <a:solidFill>
                  <a:schemeClr val="tx2"/>
                </a:solidFill>
              </a:rPr>
              <a:t>a acusación</a:t>
            </a:r>
            <a:r>
              <a:rPr lang="es-CL" dirty="0">
                <a:solidFill>
                  <a:schemeClr val="tx2"/>
                </a:solidFill>
              </a:rPr>
              <a:t>, juicio o cumplimiento de una sentencia, en todas las fases de la administración de la </a:t>
            </a:r>
            <a:r>
              <a:rPr lang="es-CL" dirty="0" smtClean="0">
                <a:solidFill>
                  <a:schemeClr val="tx2"/>
                </a:solidFill>
              </a:rPr>
              <a:t>justicia penal</a:t>
            </a:r>
            <a:r>
              <a:rPr lang="es-CL" dirty="0">
                <a:solidFill>
                  <a:schemeClr val="tx2"/>
                </a:solidFill>
              </a:rPr>
              <a:t>. S</a:t>
            </a:r>
            <a:r>
              <a:rPr lang="es-CL" dirty="0" smtClean="0">
                <a:solidFill>
                  <a:schemeClr val="tx2"/>
                </a:solidFill>
              </a:rPr>
              <a:t>e </a:t>
            </a:r>
            <a:r>
              <a:rPr lang="es-CL" dirty="0">
                <a:solidFill>
                  <a:schemeClr val="tx2"/>
                </a:solidFill>
              </a:rPr>
              <a:t>designarán "</a:t>
            </a:r>
            <a:r>
              <a:rPr lang="es-CL" u="sng" dirty="0">
                <a:solidFill>
                  <a:schemeClr val="tx2"/>
                </a:solidFill>
              </a:rPr>
              <a:t>delincuentes</a:t>
            </a:r>
            <a:r>
              <a:rPr lang="es-CL" dirty="0">
                <a:solidFill>
                  <a:schemeClr val="tx2"/>
                </a:solidFill>
              </a:rPr>
              <a:t>", independientemente </a:t>
            </a:r>
            <a:r>
              <a:rPr lang="es-CL" dirty="0" smtClean="0">
                <a:solidFill>
                  <a:schemeClr val="tx2"/>
                </a:solidFill>
              </a:rPr>
              <a:t>de que </a:t>
            </a:r>
            <a:r>
              <a:rPr lang="es-CL" dirty="0">
                <a:solidFill>
                  <a:schemeClr val="tx2"/>
                </a:solidFill>
              </a:rPr>
              <a:t>sean sospechosos o de que hayan sido acusados o condenados</a:t>
            </a:r>
            <a:r>
              <a:rPr lang="es-CL" dirty="0" smtClean="0">
                <a:solidFill>
                  <a:schemeClr val="tx2"/>
                </a:solidFill>
              </a:rPr>
              <a:t>.</a:t>
            </a:r>
          </a:p>
          <a:p>
            <a:pPr mar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</a:rPr>
              <a:t>La utilización de medidas no privativas de la libertad será parte de un movimiento en pro de </a:t>
            </a:r>
            <a:r>
              <a:rPr lang="es-CL" dirty="0" smtClean="0">
                <a:solidFill>
                  <a:schemeClr val="tx2"/>
                </a:solidFill>
              </a:rPr>
              <a:t>la despenalización </a:t>
            </a:r>
            <a:r>
              <a:rPr lang="es-CL" dirty="0">
                <a:solidFill>
                  <a:schemeClr val="tx2"/>
                </a:solidFill>
              </a:rPr>
              <a:t>y </a:t>
            </a:r>
            <a:r>
              <a:rPr lang="es-CL" dirty="0" err="1">
                <a:solidFill>
                  <a:schemeClr val="tx2"/>
                </a:solidFill>
              </a:rPr>
              <a:t>destipificación</a:t>
            </a:r>
            <a:r>
              <a:rPr lang="es-CL" dirty="0">
                <a:solidFill>
                  <a:schemeClr val="tx2"/>
                </a:solidFill>
              </a:rPr>
              <a:t> de delitos, y no estarán encaminadas a obstaculizar ni a diferir </a:t>
            </a:r>
            <a:r>
              <a:rPr lang="es-CL" dirty="0" smtClean="0">
                <a:solidFill>
                  <a:schemeClr val="tx2"/>
                </a:solidFill>
              </a:rPr>
              <a:t>las iniciativas </a:t>
            </a:r>
            <a:r>
              <a:rPr lang="es-CL" dirty="0">
                <a:solidFill>
                  <a:schemeClr val="tx2"/>
                </a:solidFill>
              </a:rPr>
              <a:t>en ese sentido.</a:t>
            </a:r>
          </a:p>
          <a:p>
            <a:pPr algn="just"/>
            <a:endParaRPr lang="es-CL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lvl="0"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4211961" y="6309320"/>
            <a:ext cx="4237362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21427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88640"/>
            <a:ext cx="8137401" cy="50405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PRINCIPIOS PARA LA APLICACIÓN DE MEDIDAS NO PRIVATIVAS DE LA LIBERTAD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Las </a:t>
            </a:r>
            <a:r>
              <a:rPr lang="es-CL" dirty="0">
                <a:solidFill>
                  <a:schemeClr val="tx2"/>
                </a:solidFill>
              </a:rPr>
              <a:t>medidas no privativas deben respetar los DDHH, la justicia social y las necesidades de </a:t>
            </a:r>
            <a:r>
              <a:rPr lang="es-CL" dirty="0" smtClean="0">
                <a:solidFill>
                  <a:schemeClr val="tx2"/>
                </a:solidFill>
              </a:rPr>
              <a:t>rehabilitación, equilibrando los </a:t>
            </a:r>
            <a:r>
              <a:rPr lang="es-CL" dirty="0">
                <a:solidFill>
                  <a:schemeClr val="tx2"/>
                </a:solidFill>
              </a:rPr>
              <a:t>derechos del imputado/condenado, las víctimas y el interés social.</a:t>
            </a:r>
          </a:p>
          <a:p>
            <a:pPr algn="just">
              <a:buFont typeface="Wingdings" pitchFamily="2" charset="2"/>
              <a:buChar char="Ø"/>
            </a:pPr>
            <a:endParaRPr lang="es-CL" dirty="0">
              <a:solidFill>
                <a:schemeClr val="tx2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</a:rPr>
              <a:t>Deben fomentar la participación de la comunidad en la gestión de la pena y la responsabilidad del penado hacia la sociedad. </a:t>
            </a:r>
            <a:endParaRPr lang="es-CL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s-CL" dirty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 smtClean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lvl="0"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4211961" y="6309320"/>
            <a:ext cx="4237362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0411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0985"/>
            <a:ext cx="7921377" cy="97234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PRINCIPIOS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PARA LA APLICACIÓN DE MEDIDAS NO PRIVATIVAS </a:t>
            </a: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LA LIBERTAD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4427985" y="6356350"/>
            <a:ext cx="4021338" cy="385018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47260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El </a:t>
            </a:r>
            <a:r>
              <a:rPr lang="es-CL" dirty="0">
                <a:solidFill>
                  <a:schemeClr val="tx2"/>
                </a:solidFill>
              </a:rPr>
              <a:t>sistema de justicia penal </a:t>
            </a:r>
            <a:r>
              <a:rPr lang="es-CL" dirty="0" smtClean="0">
                <a:solidFill>
                  <a:schemeClr val="tx2"/>
                </a:solidFill>
              </a:rPr>
              <a:t>debe establecer una </a:t>
            </a:r>
            <a:r>
              <a:rPr lang="es-CL" dirty="0">
                <a:solidFill>
                  <a:schemeClr val="tx2"/>
                </a:solidFill>
              </a:rPr>
              <a:t>amplia serie de medidas </a:t>
            </a:r>
            <a:r>
              <a:rPr lang="es-CL" dirty="0" smtClean="0">
                <a:solidFill>
                  <a:schemeClr val="tx2"/>
                </a:solidFill>
              </a:rPr>
              <a:t>no privativas </a:t>
            </a:r>
            <a:r>
              <a:rPr lang="es-CL" dirty="0">
                <a:solidFill>
                  <a:schemeClr val="tx2"/>
                </a:solidFill>
              </a:rPr>
              <a:t>de la libertad, desde la fase anterior al juicio hasta la fase posterior a la sentencia. </a:t>
            </a:r>
            <a:endParaRPr lang="es-CL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es-CL" dirty="0" smtClean="0">
                <a:solidFill>
                  <a:schemeClr val="tx2"/>
                </a:solidFill>
              </a:rPr>
              <a:t>Ello, </a:t>
            </a:r>
            <a:r>
              <a:rPr lang="es-CL" dirty="0">
                <a:solidFill>
                  <a:schemeClr val="tx2"/>
                </a:solidFill>
              </a:rPr>
              <a:t>para asegurar una mayor flexibilidad, compatible con el tipo y la gravedad del delito, </a:t>
            </a:r>
            <a:r>
              <a:rPr lang="es-CL" dirty="0" smtClean="0">
                <a:solidFill>
                  <a:schemeClr val="tx2"/>
                </a:solidFill>
              </a:rPr>
              <a:t>la personalidad </a:t>
            </a:r>
            <a:r>
              <a:rPr lang="es-CL" dirty="0">
                <a:solidFill>
                  <a:schemeClr val="tx2"/>
                </a:solidFill>
              </a:rPr>
              <a:t>y los antecedentes del delincuente y la protección de la sociedad, y evitar la </a:t>
            </a:r>
            <a:r>
              <a:rPr lang="es-CL" dirty="0" smtClean="0">
                <a:solidFill>
                  <a:schemeClr val="tx2"/>
                </a:solidFill>
              </a:rPr>
              <a:t>aplicación innecesaria </a:t>
            </a:r>
            <a:r>
              <a:rPr lang="es-CL" dirty="0">
                <a:solidFill>
                  <a:schemeClr val="tx2"/>
                </a:solidFill>
              </a:rPr>
              <a:t>de la pena de </a:t>
            </a:r>
            <a:r>
              <a:rPr lang="es-CL" dirty="0" smtClean="0">
                <a:solidFill>
                  <a:schemeClr val="tx2"/>
                </a:solidFill>
              </a:rPr>
              <a:t>prisión.</a:t>
            </a:r>
          </a:p>
          <a:p>
            <a:pPr mar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</a:rPr>
              <a:t>Las medidas no privativas de la libertad serán utilizadas de acuerdo con el principio de </a:t>
            </a:r>
            <a:r>
              <a:rPr lang="es-CL" dirty="0" smtClean="0">
                <a:solidFill>
                  <a:schemeClr val="tx2"/>
                </a:solidFill>
              </a:rPr>
              <a:t>mínima intervención</a:t>
            </a:r>
            <a:r>
              <a:rPr lang="es-CL" dirty="0">
                <a:solidFill>
                  <a:schemeClr val="tx2"/>
                </a:solidFill>
              </a:rPr>
              <a:t>.</a:t>
            </a:r>
          </a:p>
          <a:p>
            <a:pPr mar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1918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30985"/>
            <a:ext cx="7921377" cy="97234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PRINCIPIOS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PARA LA APLICACIÓN DE MEDIDAS NO PRIVATIVAS </a:t>
            </a: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LA LIBERTAD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4427985" y="6356350"/>
            <a:ext cx="4021338" cy="385018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4726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Consideraciones </a:t>
            </a:r>
            <a:r>
              <a:rPr lang="es-CL" dirty="0">
                <a:solidFill>
                  <a:schemeClr val="tx2"/>
                </a:solidFill>
              </a:rPr>
              <a:t>para </a:t>
            </a:r>
            <a:r>
              <a:rPr lang="es-CL" dirty="0" smtClean="0">
                <a:solidFill>
                  <a:schemeClr val="tx2"/>
                </a:solidFill>
              </a:rPr>
              <a:t>introducir medidas no privativas en las legislaciones penales: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</a:rPr>
              <a:t>D</a:t>
            </a:r>
            <a:r>
              <a:rPr lang="es-CL" sz="2000" dirty="0" smtClean="0">
                <a:solidFill>
                  <a:schemeClr val="tx2"/>
                </a:solidFill>
              </a:rPr>
              <a:t>eben </a:t>
            </a:r>
            <a:r>
              <a:rPr lang="es-CL" sz="2000" dirty="0">
                <a:solidFill>
                  <a:schemeClr val="tx2"/>
                </a:solidFill>
              </a:rPr>
              <a:t>estar prescritas en la ley</a:t>
            </a:r>
            <a:endParaRPr lang="es-CL" sz="2000" dirty="0" smtClean="0">
              <a:solidFill>
                <a:schemeClr val="tx2"/>
              </a:solidFill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</a:rPr>
              <a:t>Deben ser adecuadas al contexto de </a:t>
            </a:r>
            <a:r>
              <a:rPr lang="es-CL" sz="2000" dirty="0">
                <a:solidFill>
                  <a:schemeClr val="tx2"/>
                </a:solidFill>
              </a:rPr>
              <a:t>cada </a:t>
            </a:r>
            <a:r>
              <a:rPr lang="es-CL" sz="2000" dirty="0" smtClean="0">
                <a:solidFill>
                  <a:schemeClr val="tx2"/>
                </a:solidFill>
              </a:rPr>
              <a:t>país</a:t>
            </a:r>
            <a:endParaRPr lang="es-CL" sz="2000" dirty="0">
              <a:solidFill>
                <a:schemeClr val="tx2"/>
              </a:solidFill>
            </a:endParaRPr>
          </a:p>
          <a:p>
            <a:pPr marL="342900" lvl="1" indent="-342900" algn="just">
              <a:buFont typeface="Wingdings" pitchFamily="2" charset="2"/>
              <a:buChar char="Ø"/>
            </a:pPr>
            <a:endParaRPr lang="es-CL" sz="2000" dirty="0" smtClean="0">
              <a:solidFill>
                <a:schemeClr val="tx2"/>
              </a:solidFill>
            </a:endParaRPr>
          </a:p>
          <a:p>
            <a:pPr marL="342900" lvl="1" indent="-342900" algn="just">
              <a:buFont typeface="Wingdings" pitchFamily="2" charset="2"/>
              <a:buChar char="Ø"/>
            </a:pPr>
            <a:r>
              <a:rPr lang="es-CL" sz="2400" dirty="0">
                <a:solidFill>
                  <a:schemeClr val="tx2"/>
                </a:solidFill>
              </a:rPr>
              <a:t>La autoridad judicial u otra autoridad independiente competente ejercerá sus facultades </a:t>
            </a:r>
            <a:r>
              <a:rPr lang="es-CL" sz="2400" dirty="0" smtClean="0">
                <a:solidFill>
                  <a:schemeClr val="tx2"/>
                </a:solidFill>
              </a:rPr>
              <a:t>discrecionales en </a:t>
            </a:r>
            <a:r>
              <a:rPr lang="es-CL" sz="2400" dirty="0">
                <a:solidFill>
                  <a:schemeClr val="tx2"/>
                </a:solidFill>
              </a:rPr>
              <a:t>todas las fases del </a:t>
            </a:r>
            <a:r>
              <a:rPr lang="es-CL" sz="2400" dirty="0" smtClean="0">
                <a:solidFill>
                  <a:schemeClr val="tx2"/>
                </a:solidFill>
              </a:rPr>
              <a:t>procedimiento</a:t>
            </a:r>
          </a:p>
          <a:p>
            <a:pPr marL="0" lvl="1" indent="0" algn="just">
              <a:buNone/>
            </a:pPr>
            <a:endParaRPr lang="es-CL" sz="2400" dirty="0" smtClean="0">
              <a:solidFill>
                <a:schemeClr val="tx2"/>
              </a:solidFill>
            </a:endParaRPr>
          </a:p>
          <a:p>
            <a:pPr marL="342900" lvl="1" indent="-342900" algn="just">
              <a:buFont typeface="Wingdings" pitchFamily="2" charset="2"/>
              <a:buChar char="Ø"/>
            </a:pPr>
            <a:r>
              <a:rPr lang="es-CL" sz="2400" dirty="0">
                <a:solidFill>
                  <a:schemeClr val="tx2"/>
                </a:solidFill>
              </a:rPr>
              <a:t>Se requiere consentimiento del imputado/condenado, si la medida no privativa de libertad impone una obligación.</a:t>
            </a:r>
          </a:p>
          <a:p>
            <a:pPr marL="342900" lvl="1" indent="-342900" algn="just">
              <a:buFont typeface="Wingdings" pitchFamily="2" charset="2"/>
              <a:buChar char="Ø"/>
            </a:pPr>
            <a:endParaRPr lang="es-CL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5323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60648"/>
            <a:ext cx="8164513" cy="46828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PRINCIPIOS PARA LA APLICACIÓN DE MEDIDAS NO PRIVATIVAS DE LA LIBERTAD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124743"/>
            <a:ext cx="8568952" cy="54726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Para seleccionar la medida no privativa de libertad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idónea a aplicar,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se debe considerar: 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  <a:latin typeface="+mj-lt"/>
                <a:cs typeface="+mn-cs"/>
              </a:rPr>
              <a:t>tipo y gravedad del delito, 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  <a:latin typeface="+mj-lt"/>
                <a:cs typeface="+mn-cs"/>
              </a:rPr>
              <a:t>personalidad y antecedentes del imputado/condenado, 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  <a:latin typeface="+mj-lt"/>
                <a:cs typeface="+mn-cs"/>
              </a:rPr>
              <a:t>objetivo de la condena 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  <a:latin typeface="+mj-lt"/>
                <a:cs typeface="+mn-cs"/>
              </a:rPr>
              <a:t> derechos de las víctimas</a:t>
            </a:r>
            <a:r>
              <a:rPr lang="es-CL" sz="2000" dirty="0" smtClean="0">
                <a:solidFill>
                  <a:schemeClr val="tx2"/>
                </a:solidFill>
                <a:latin typeface="+mj-lt"/>
                <a:cs typeface="+mn-cs"/>
              </a:rPr>
              <a:t>.</a:t>
            </a:r>
          </a:p>
          <a:p>
            <a:pPr marL="0" indent="0">
              <a:buNone/>
            </a:pP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Se debe contemplar revisión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judicial o de autoridad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competente, de la medida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no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privativa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de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libertad.</a:t>
            </a:r>
          </a:p>
          <a:p>
            <a:pPr marL="0" indent="0">
              <a:buNone/>
            </a:pPr>
            <a:endParaRPr lang="es-CL" dirty="0" smtClean="0">
              <a:solidFill>
                <a:schemeClr val="tx2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>
              <a:buNone/>
            </a:pPr>
            <a:endParaRPr lang="es-CL" dirty="0" smtClean="0"/>
          </a:p>
          <a:p>
            <a:pPr>
              <a:buFont typeface="Wingdings" pitchFamily="2" charset="2"/>
              <a:buChar char="Ø"/>
            </a:pPr>
            <a:endParaRPr lang="es-CL" dirty="0" smtClean="0"/>
          </a:p>
          <a:p>
            <a:pPr>
              <a:buFont typeface="Wingdings" pitchFamily="2" charset="2"/>
              <a:buChar char="Ø"/>
            </a:pPr>
            <a:endParaRPr lang="es-CL" dirty="0" smtClean="0"/>
          </a:p>
          <a:p>
            <a:pPr marL="0" indent="0">
              <a:buNone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779913" y="6309320"/>
            <a:ext cx="4669410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23059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52400"/>
            <a:ext cx="8065393" cy="54029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PRINCIPIOS PARA LA APLICACIÓN DE MEDIDAS NO PRIVATIVAS DE LA LIBERTAD</a:t>
            </a:r>
            <a:endParaRPr lang="es-CL" sz="2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196752"/>
            <a:ext cx="8640960" cy="5279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</a:rPr>
              <a:t>El “tratamiento” debe cumplir con los siguientes requisitos: 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</a:rPr>
              <a:t>Ayuda psicosocial individualizada, terapia de grupo, programas residenciales, tratamiento diferenciado para atender </a:t>
            </a:r>
            <a:r>
              <a:rPr lang="es-CL" sz="2000" dirty="0">
                <a:solidFill>
                  <a:schemeClr val="tx2"/>
                </a:solidFill>
              </a:rPr>
              <a:t>las circunstancias que lo llevaron a cometer el </a:t>
            </a:r>
            <a:r>
              <a:rPr lang="es-CL" sz="2000" dirty="0" smtClean="0">
                <a:solidFill>
                  <a:schemeClr val="tx2"/>
                </a:solidFill>
              </a:rPr>
              <a:t>delito y las necesidades individuales.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</a:rPr>
              <a:t>Dirigido </a:t>
            </a:r>
            <a:r>
              <a:rPr lang="es-CL" sz="2000" dirty="0">
                <a:solidFill>
                  <a:schemeClr val="tx2"/>
                </a:solidFill>
              </a:rPr>
              <a:t>por </a:t>
            </a:r>
            <a:r>
              <a:rPr lang="es-CL" sz="2000" dirty="0" smtClean="0">
                <a:solidFill>
                  <a:schemeClr val="tx2"/>
                </a:solidFill>
              </a:rPr>
              <a:t>profesionales</a:t>
            </a:r>
            <a:r>
              <a:rPr lang="es-CL" sz="2000" dirty="0">
                <a:solidFill>
                  <a:schemeClr val="tx2"/>
                </a:solidFill>
              </a:rPr>
              <a:t> </a:t>
            </a:r>
            <a:r>
              <a:rPr lang="es-CL" sz="2000" dirty="0" smtClean="0">
                <a:solidFill>
                  <a:schemeClr val="tx2"/>
                </a:solidFill>
              </a:rPr>
              <a:t>con formación y experiencia.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</a:rPr>
              <a:t>Limitación del número de casos para una gestión eficaz de los programas de tratamiento.</a:t>
            </a:r>
          </a:p>
          <a:p>
            <a:pPr lvl="1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</a:rPr>
              <a:t>Se debe involucrar a la comunidad y a los sistemas de apoyo social. </a:t>
            </a:r>
          </a:p>
          <a:p>
            <a:pPr marL="0" lvl="0" indent="0" algn="just">
              <a:buNone/>
            </a:pPr>
            <a:endParaRPr lang="es-CL" b="1" dirty="0">
              <a:solidFill>
                <a:schemeClr val="tx2"/>
              </a:solidFill>
            </a:endParaRPr>
          </a:p>
          <a:p>
            <a:pPr marL="0" lvl="0" indent="0">
              <a:buNone/>
            </a:pPr>
            <a:endParaRPr lang="es-CL" dirty="0" smtClean="0"/>
          </a:p>
          <a:p>
            <a:pPr marL="0" lv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995937" y="6309320"/>
            <a:ext cx="4453386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79548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52400"/>
            <a:ext cx="8137401" cy="756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PRINCIPIOS PARA LA APLICACIÓN DE MEDIDAS NO PRIVATIVAS DE LA LIBERTAD</a:t>
            </a:r>
            <a:endParaRPr lang="es-CL" sz="2000" dirty="0">
              <a:latin typeface="+mn-lt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>
            <a:normAutofit/>
          </a:bodyPr>
          <a:lstStyle/>
          <a:p>
            <a:pPr marL="400050" lvl="0" algn="just"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</a:rPr>
              <a:t>Confidencialidad del expediente personal</a:t>
            </a:r>
            <a:r>
              <a:rPr lang="es-CL" dirty="0" smtClean="0">
                <a:solidFill>
                  <a:schemeClr val="tx2"/>
                </a:solidFill>
              </a:rPr>
              <a:t>.</a:t>
            </a:r>
          </a:p>
          <a:p>
            <a:pPr marL="57150" lv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marL="400050"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Respecto de los profesionales a cargo del tratamiento, se establece:</a:t>
            </a:r>
          </a:p>
          <a:p>
            <a:pPr marL="800100" lvl="1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</a:rPr>
              <a:t>Funcionarios públicos con sueldos adecuados </a:t>
            </a:r>
          </a:p>
          <a:p>
            <a:pPr marL="800100" lvl="1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</a:rPr>
              <a:t>No </a:t>
            </a:r>
            <a:r>
              <a:rPr lang="es-CL" sz="2000" dirty="0">
                <a:solidFill>
                  <a:schemeClr val="tx2"/>
                </a:solidFill>
              </a:rPr>
              <a:t>discriminación en la </a:t>
            </a:r>
            <a:r>
              <a:rPr lang="es-CL" sz="2000" dirty="0" smtClean="0">
                <a:solidFill>
                  <a:schemeClr val="tx2"/>
                </a:solidFill>
              </a:rPr>
              <a:t>contratación.</a:t>
            </a:r>
            <a:endParaRPr lang="es-CL" sz="2000" dirty="0">
              <a:solidFill>
                <a:schemeClr val="tx2"/>
              </a:solidFill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</a:rPr>
              <a:t>Con capacitación </a:t>
            </a:r>
            <a:r>
              <a:rPr lang="es-CL" sz="2000" dirty="0">
                <a:solidFill>
                  <a:schemeClr val="tx2"/>
                </a:solidFill>
              </a:rPr>
              <a:t>permanente </a:t>
            </a:r>
            <a:r>
              <a:rPr lang="es-CL" sz="2000" dirty="0" smtClean="0">
                <a:solidFill>
                  <a:schemeClr val="tx2"/>
                </a:solidFill>
              </a:rPr>
              <a:t>sobre los </a:t>
            </a:r>
            <a:r>
              <a:rPr lang="es-CL" sz="2000" dirty="0">
                <a:solidFill>
                  <a:schemeClr val="tx2"/>
                </a:solidFill>
              </a:rPr>
              <a:t>objetivos de </a:t>
            </a:r>
            <a:r>
              <a:rPr lang="es-CL" sz="2000" dirty="0" smtClean="0">
                <a:solidFill>
                  <a:schemeClr val="tx2"/>
                </a:solidFill>
              </a:rPr>
              <a:t>rehabilitación y el respeto de las garantías individuales.</a:t>
            </a:r>
          </a:p>
          <a:p>
            <a:pPr marL="57150" indent="0" algn="just">
              <a:buNone/>
            </a:pPr>
            <a:endParaRPr lang="es-CL" sz="2000" dirty="0">
              <a:solidFill>
                <a:schemeClr val="tx2"/>
              </a:solidFill>
            </a:endParaRPr>
          </a:p>
          <a:p>
            <a:pPr marL="400050" algn="just">
              <a:buFont typeface="Wingdings" pitchFamily="2" charset="2"/>
              <a:buChar char="Ø"/>
            </a:pPr>
            <a:r>
              <a:rPr lang="es-CL" sz="2200" dirty="0" smtClean="0">
                <a:solidFill>
                  <a:schemeClr val="tx2"/>
                </a:solidFill>
              </a:rPr>
              <a:t>Se exhorta a utilizar los </a:t>
            </a:r>
            <a:r>
              <a:rPr lang="es-CL" sz="2200" dirty="0">
                <a:solidFill>
                  <a:schemeClr val="tx2"/>
                </a:solidFill>
              </a:rPr>
              <a:t>medios de comunicación para propiciar </a:t>
            </a:r>
            <a:r>
              <a:rPr lang="es-CL" sz="2200" dirty="0" smtClean="0">
                <a:solidFill>
                  <a:schemeClr val="tx2"/>
                </a:solidFill>
              </a:rPr>
              <a:t>una actitud </a:t>
            </a:r>
            <a:r>
              <a:rPr lang="es-CL" sz="2200" dirty="0">
                <a:solidFill>
                  <a:schemeClr val="tx2"/>
                </a:solidFill>
              </a:rPr>
              <a:t>constructiva en la </a:t>
            </a:r>
            <a:r>
              <a:rPr lang="es-CL" sz="2200" dirty="0" smtClean="0">
                <a:solidFill>
                  <a:schemeClr val="tx2"/>
                </a:solidFill>
              </a:rPr>
              <a:t>comunidad para favorecer la reinserción social de imputados/condenados.</a:t>
            </a:r>
            <a:endParaRPr lang="es-CL" sz="2200" dirty="0">
              <a:solidFill>
                <a:schemeClr val="tx2"/>
              </a:solidFill>
            </a:endParaRPr>
          </a:p>
          <a:p>
            <a:pPr marL="457200" lvl="1" indent="0" algn="just">
              <a:buNone/>
            </a:pPr>
            <a:endParaRPr lang="es-CL" sz="2000" b="1" dirty="0">
              <a:solidFill>
                <a:schemeClr val="tx2"/>
              </a:solidFill>
              <a:latin typeface="+mj-lt"/>
            </a:endParaRPr>
          </a:p>
          <a:p>
            <a:pPr lvl="1" algn="just">
              <a:buFont typeface="Arial" pitchFamily="34" charset="0"/>
              <a:buChar char="•"/>
            </a:pPr>
            <a:endParaRPr lang="es-CL" sz="2000" b="1" dirty="0">
              <a:solidFill>
                <a:schemeClr val="tx2"/>
              </a:solidFill>
              <a:latin typeface="+mj-lt"/>
            </a:endParaRPr>
          </a:p>
          <a:p>
            <a:pPr lvl="1" algn="just">
              <a:buFont typeface="Arial" pitchFamily="34" charset="0"/>
              <a:buChar char="•"/>
            </a:pPr>
            <a:endParaRPr lang="es-CL" sz="2000" b="1" dirty="0">
              <a:solidFill>
                <a:schemeClr val="tx2"/>
              </a:solidFill>
              <a:latin typeface="+mj-lt"/>
            </a:endParaRPr>
          </a:p>
          <a:p>
            <a:pPr lvl="1" algn="just">
              <a:buFont typeface="Arial" pitchFamily="34" charset="0"/>
              <a:buChar char="•"/>
            </a:pPr>
            <a:endParaRPr lang="es-CL" sz="2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923929" y="6309320"/>
            <a:ext cx="4525394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75619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197768"/>
            <a:ext cx="8164513" cy="78296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PRINCIPIOS PARA LA APLICACIÓN DE MEDIDAS NO PRIVATIVAS DE LA LIBERTAD</a:t>
            </a:r>
            <a:endParaRPr lang="es-CL" sz="2000" dirty="0">
              <a:latin typeface="+mn-lt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196752"/>
            <a:ext cx="8150101" cy="4807173"/>
          </a:xfrm>
        </p:spPr>
        <p:txBody>
          <a:bodyPr/>
          <a:lstStyle/>
          <a:p>
            <a:pPr marL="0" indent="0" algn="just">
              <a:buNone/>
            </a:pPr>
            <a:endParaRPr lang="es-CL" dirty="0" smtClean="0"/>
          </a:p>
          <a:p>
            <a:pPr>
              <a:buFont typeface="Wingdings" pitchFamily="2" charset="2"/>
              <a:buChar char="Ø"/>
            </a:pPr>
            <a:endParaRPr lang="es-CL" dirty="0" smtClean="0"/>
          </a:p>
          <a:p>
            <a:pPr marL="0" indent="0">
              <a:buNone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275857" y="6356350"/>
            <a:ext cx="5173466" cy="385018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5 Rectángulo"/>
          <p:cNvSpPr/>
          <p:nvPr/>
        </p:nvSpPr>
        <p:spPr>
          <a:xfrm>
            <a:off x="179512" y="1772816"/>
            <a:ext cx="87849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itchFamily="2" charset="2"/>
              <a:buChar char="Ø"/>
            </a:pPr>
            <a:r>
              <a:rPr lang="es-CL" sz="2400" dirty="0">
                <a:solidFill>
                  <a:schemeClr val="tx2"/>
                </a:solidFill>
                <a:latin typeface="+mj-lt"/>
                <a:ea typeface="ヒラギノ角ゴ Pro W3" charset="-128"/>
              </a:rPr>
              <a:t>Incumplimiento de las medidas no privativas: </a:t>
            </a:r>
            <a:endParaRPr lang="es-CL" sz="2400" dirty="0" smtClean="0">
              <a:solidFill>
                <a:schemeClr val="tx2"/>
              </a:solidFill>
              <a:latin typeface="+mj-lt"/>
              <a:ea typeface="ヒラギノ角ゴ Pro W3" charset="-128"/>
            </a:endParaRPr>
          </a:p>
          <a:p>
            <a:pPr lvl="0" algn="just"/>
            <a:endParaRPr lang="es-CL" sz="2000" dirty="0">
              <a:solidFill>
                <a:schemeClr val="tx2"/>
              </a:solidFill>
              <a:latin typeface="+mj-lt"/>
              <a:ea typeface="ヒラギノ角ゴ Pro W3" charset="-128"/>
            </a:endParaRP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s-CL" sz="2000" dirty="0">
                <a:solidFill>
                  <a:schemeClr val="tx2"/>
                </a:solidFill>
                <a:latin typeface="+mj-lt"/>
                <a:ea typeface="ヒラギノ角ゴ Pro W3" charset="-128"/>
              </a:rPr>
              <a:t>Incumplimiento: </a:t>
            </a:r>
            <a:r>
              <a:rPr lang="es-CL" sz="2000" dirty="0" smtClean="0">
                <a:solidFill>
                  <a:schemeClr val="tx2"/>
                </a:solidFill>
                <a:latin typeface="+mj-lt"/>
                <a:ea typeface="ヒラギノ角ゴ Pro W3" charset="-128"/>
              </a:rPr>
              <a:t>puede conllevar la modificación </a:t>
            </a:r>
            <a:r>
              <a:rPr lang="es-CL" sz="2000" dirty="0">
                <a:solidFill>
                  <a:schemeClr val="tx2"/>
                </a:solidFill>
                <a:latin typeface="+mj-lt"/>
                <a:ea typeface="ヒラギノ角ゴ Pro W3" charset="-128"/>
              </a:rPr>
              <a:t>o revocación de la medida no </a:t>
            </a:r>
            <a:r>
              <a:rPr lang="es-CL" sz="2000" dirty="0" smtClean="0">
                <a:solidFill>
                  <a:schemeClr val="tx2"/>
                </a:solidFill>
                <a:latin typeface="+mj-lt"/>
                <a:ea typeface="ヒラギノ角ゴ Pro W3" charset="-128"/>
              </a:rPr>
              <a:t>privativa de libertad. </a:t>
            </a: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  <a:latin typeface="+mj-lt"/>
                <a:ea typeface="ヒラギノ角ゴ Pro W3" charset="-128"/>
              </a:rPr>
              <a:t>El fracaso de una medida no privativa no puede significar la imposición automática de una medida privativa de libertad.</a:t>
            </a:r>
            <a:endParaRPr lang="es-CL" sz="2000" dirty="0">
              <a:solidFill>
                <a:schemeClr val="tx2"/>
              </a:solidFill>
              <a:latin typeface="+mj-lt"/>
              <a:ea typeface="ヒラギノ角ゴ Pro W3" charset="-128"/>
            </a:endParaRP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es-CL" sz="2000" dirty="0" smtClean="0">
                <a:solidFill>
                  <a:schemeClr val="tx2"/>
                </a:solidFill>
                <a:latin typeface="+mj-lt"/>
                <a:ea typeface="ヒラギノ角ゴ Pro W3" charset="-128"/>
              </a:rPr>
              <a:t>Sólo se impondrá</a:t>
            </a:r>
            <a:r>
              <a:rPr lang="es-CL" sz="2000" dirty="0">
                <a:solidFill>
                  <a:schemeClr val="tx2"/>
                </a:solidFill>
                <a:latin typeface="+mj-lt"/>
                <a:ea typeface="ヒラギノ角ゴ Pro W3" charset="-128"/>
              </a:rPr>
              <a:t> </a:t>
            </a:r>
            <a:r>
              <a:rPr lang="es-CL" sz="2000" dirty="0" smtClean="0">
                <a:solidFill>
                  <a:schemeClr val="tx2"/>
                </a:solidFill>
                <a:latin typeface="+mj-lt"/>
                <a:ea typeface="ヒラギノ角ゴ Pro W3" charset="-128"/>
              </a:rPr>
              <a:t>la prisión cuando no exista otra medida no privativa adecuada.</a:t>
            </a:r>
            <a:endParaRPr lang="es-CL" sz="2000" dirty="0">
              <a:solidFill>
                <a:schemeClr val="tx2"/>
              </a:solidFill>
              <a:latin typeface="+mj-lt"/>
              <a:ea typeface="ヒラギノ角ゴ Pro W3" charset="-128"/>
            </a:endParaRPr>
          </a:p>
          <a:p>
            <a:pPr lvl="1" algn="just"/>
            <a:endParaRPr lang="es-CL" sz="2000" dirty="0">
              <a:solidFill>
                <a:schemeClr val="tx2"/>
              </a:solidFill>
              <a:latin typeface="+mj-lt"/>
              <a:ea typeface="ヒラギノ角ゴ Pro W3" charset="-128"/>
            </a:endParaRPr>
          </a:p>
          <a:p>
            <a:pPr lvl="1" algn="just"/>
            <a:endParaRPr lang="es-CL" sz="2000" b="1" dirty="0">
              <a:solidFill>
                <a:schemeClr val="tx2"/>
              </a:solidFill>
              <a:latin typeface="+mj-lt"/>
              <a:ea typeface="ヒラギノ角ゴ Pro W3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0865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b="1" dirty="0" smtClean="0">
                <a:solidFill>
                  <a:schemeClr val="tx2"/>
                </a:solidFill>
                <a:latin typeface="+mj-lt"/>
                <a:cs typeface="+mn-cs"/>
              </a:rPr>
              <a:t>Congresos internacionales de Naciones Unidas sobre </a:t>
            </a:r>
            <a:r>
              <a:rPr lang="es-CL" b="1" dirty="0" smtClean="0">
                <a:solidFill>
                  <a:schemeClr val="tx2"/>
                </a:solidFill>
              </a:rPr>
              <a:t>P</a:t>
            </a:r>
            <a:r>
              <a:rPr lang="es-CL" b="1" dirty="0" smtClean="0">
                <a:solidFill>
                  <a:schemeClr val="tx2"/>
                </a:solidFill>
                <a:latin typeface="+mj-lt"/>
                <a:cs typeface="+mn-cs"/>
              </a:rPr>
              <a:t>revención del Delito y Tratamiento del Delincuente: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Ginebra, 1955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Londres, 1960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Estocolmo, 1965</a:t>
            </a:r>
          </a:p>
          <a:p>
            <a:pPr algn="just"/>
            <a:r>
              <a:rPr lang="es-CL" dirty="0" err="1" smtClean="0">
                <a:solidFill>
                  <a:schemeClr val="tx2"/>
                </a:solidFill>
              </a:rPr>
              <a:t>Kyoto</a:t>
            </a:r>
            <a:r>
              <a:rPr lang="es-CL" dirty="0" smtClean="0">
                <a:solidFill>
                  <a:schemeClr val="tx2"/>
                </a:solidFill>
              </a:rPr>
              <a:t>, 1970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Ginebra, 1975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Caracas, 1980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Milán, 1985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La Habana, 1990</a:t>
            </a: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lvl="0"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1187625" y="6356350"/>
            <a:ext cx="726169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5304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52400"/>
            <a:ext cx="8137401" cy="756320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APLICACIÓN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 MEDIDAS NO PRIVATIVAS DE LA </a:t>
            </a: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LIBERTAD, </a:t>
            </a: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PREVIO A LA SENTENCIA</a:t>
            </a:r>
            <a:endParaRPr lang="es-CL" sz="2000" b="1" u="sng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980728"/>
            <a:ext cx="7992888" cy="51845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s-CL" dirty="0" smtClean="0"/>
          </a:p>
          <a:p>
            <a:pPr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</a:rPr>
              <a:t>Facultad de retirar los cargos contra el </a:t>
            </a:r>
            <a:r>
              <a:rPr lang="es-CL" dirty="0" smtClean="0">
                <a:solidFill>
                  <a:schemeClr val="tx2"/>
                </a:solidFill>
              </a:rPr>
              <a:t>imputado, </a:t>
            </a:r>
            <a:r>
              <a:rPr lang="es-CL" dirty="0">
                <a:solidFill>
                  <a:schemeClr val="tx2"/>
                </a:solidFill>
              </a:rPr>
              <a:t>si se considera que no se afectará: </a:t>
            </a:r>
          </a:p>
          <a:p>
            <a:pPr>
              <a:buFont typeface="Wingdings" pitchFamily="2" charset="2"/>
              <a:buChar char="Ø"/>
            </a:pPr>
            <a:endParaRPr lang="es-CL" u="sng" dirty="0"/>
          </a:p>
          <a:p>
            <a:pPr marL="0" indent="0">
              <a:buNone/>
            </a:pPr>
            <a:endParaRPr lang="es-CL" u="sng" dirty="0"/>
          </a:p>
          <a:p>
            <a:pPr>
              <a:buFont typeface="Wingdings" pitchFamily="2" charset="2"/>
              <a:buChar char="Ø"/>
            </a:pPr>
            <a:endParaRPr lang="es-CL" u="sng" dirty="0" smtClean="0"/>
          </a:p>
          <a:p>
            <a:pPr>
              <a:buFont typeface="Wingdings" pitchFamily="2" charset="2"/>
              <a:buChar char="Ø"/>
            </a:pPr>
            <a:endParaRPr lang="es-CL" u="sng" dirty="0"/>
          </a:p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Se consagra el uso de la prisión </a:t>
            </a:r>
            <a:r>
              <a:rPr lang="es-CL" dirty="0">
                <a:solidFill>
                  <a:schemeClr val="tx2"/>
                </a:solidFill>
              </a:rPr>
              <a:t>preventiva como último </a:t>
            </a:r>
            <a:r>
              <a:rPr lang="es-CL" dirty="0" smtClean="0">
                <a:solidFill>
                  <a:schemeClr val="tx2"/>
                </a:solidFill>
              </a:rPr>
              <a:t>recurso.</a:t>
            </a:r>
          </a:p>
          <a:p>
            <a:pPr mar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Las medidas </a:t>
            </a:r>
            <a:r>
              <a:rPr lang="es-CL" dirty="0">
                <a:solidFill>
                  <a:schemeClr val="tx2"/>
                </a:solidFill>
              </a:rPr>
              <a:t>sustitutivas a</a:t>
            </a:r>
            <a:r>
              <a:rPr lang="es-CL" dirty="0" smtClean="0">
                <a:solidFill>
                  <a:schemeClr val="tx2"/>
                </a:solidFill>
              </a:rPr>
              <a:t> </a:t>
            </a:r>
            <a:r>
              <a:rPr lang="es-CL" dirty="0">
                <a:solidFill>
                  <a:schemeClr val="tx2"/>
                </a:solidFill>
              </a:rPr>
              <a:t>la prisión </a:t>
            </a:r>
            <a:r>
              <a:rPr lang="es-CL" dirty="0" smtClean="0">
                <a:solidFill>
                  <a:schemeClr val="tx2"/>
                </a:solidFill>
              </a:rPr>
              <a:t>preventiva siempre </a:t>
            </a:r>
            <a:r>
              <a:rPr lang="es-CL" dirty="0">
                <a:solidFill>
                  <a:schemeClr val="tx2"/>
                </a:solidFill>
              </a:rPr>
              <a:t>se </a:t>
            </a:r>
            <a:r>
              <a:rPr lang="es-CL" dirty="0" smtClean="0">
                <a:solidFill>
                  <a:schemeClr val="tx2"/>
                </a:solidFill>
              </a:rPr>
              <a:t>deben aplicar </a:t>
            </a:r>
            <a:r>
              <a:rPr lang="es-CL" dirty="0">
                <a:solidFill>
                  <a:schemeClr val="tx2"/>
                </a:solidFill>
              </a:rPr>
              <a:t>lo antes posible.</a:t>
            </a:r>
          </a:p>
          <a:p>
            <a:pPr mar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La prisión </a:t>
            </a:r>
            <a:r>
              <a:rPr lang="es-CL" dirty="0">
                <a:solidFill>
                  <a:schemeClr val="tx2"/>
                </a:solidFill>
              </a:rPr>
              <a:t>preventiva no deberá </a:t>
            </a:r>
            <a:r>
              <a:rPr lang="es-CL" dirty="0" smtClean="0">
                <a:solidFill>
                  <a:schemeClr val="tx2"/>
                </a:solidFill>
              </a:rPr>
              <a:t>extenderse más allá del </a:t>
            </a:r>
            <a:r>
              <a:rPr lang="es-CL" dirty="0">
                <a:solidFill>
                  <a:schemeClr val="tx2"/>
                </a:solidFill>
              </a:rPr>
              <a:t>tiempo </a:t>
            </a:r>
            <a:r>
              <a:rPr lang="es-CL" dirty="0" smtClean="0">
                <a:solidFill>
                  <a:schemeClr val="tx2"/>
                </a:solidFill>
              </a:rPr>
              <a:t>que precise la investigación </a:t>
            </a:r>
            <a:r>
              <a:rPr lang="es-CL" dirty="0">
                <a:solidFill>
                  <a:schemeClr val="tx2"/>
                </a:solidFill>
              </a:rPr>
              <a:t>del delito, </a:t>
            </a:r>
            <a:r>
              <a:rPr lang="es-CL" dirty="0" smtClean="0">
                <a:solidFill>
                  <a:schemeClr val="tx2"/>
                </a:solidFill>
              </a:rPr>
              <a:t>la protección </a:t>
            </a:r>
            <a:r>
              <a:rPr lang="es-CL" dirty="0">
                <a:solidFill>
                  <a:schemeClr val="tx2"/>
                </a:solidFill>
              </a:rPr>
              <a:t>de </a:t>
            </a:r>
            <a:r>
              <a:rPr lang="es-CL" dirty="0" smtClean="0">
                <a:solidFill>
                  <a:schemeClr val="tx2"/>
                </a:solidFill>
              </a:rPr>
              <a:t>la sociedad o de la </a:t>
            </a:r>
            <a:r>
              <a:rPr lang="es-CL" dirty="0">
                <a:solidFill>
                  <a:schemeClr val="tx2"/>
                </a:solidFill>
              </a:rPr>
              <a:t>víctima.</a:t>
            </a:r>
          </a:p>
          <a:p>
            <a:pPr marL="0" indent="0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4355977" y="6309320"/>
            <a:ext cx="4093346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="" xmlns:p14="http://schemas.microsoft.com/office/powerpoint/2010/main" val="4007707098"/>
              </p:ext>
            </p:extLst>
          </p:nvPr>
        </p:nvGraphicFramePr>
        <p:xfrm>
          <a:off x="179512" y="2420888"/>
          <a:ext cx="7656512" cy="93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12 Diagrama"/>
          <p:cNvGraphicFramePr/>
          <p:nvPr>
            <p:extLst>
              <p:ext uri="{D42A27DB-BD31-4B8C-83A1-F6EECF244321}">
                <p14:modId xmlns="" xmlns:p14="http://schemas.microsoft.com/office/powerpoint/2010/main" val="3212025375"/>
              </p:ext>
            </p:extLst>
          </p:nvPr>
        </p:nvGraphicFramePr>
        <p:xfrm>
          <a:off x="323528" y="1916832"/>
          <a:ext cx="8208912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="" xmlns:p14="http://schemas.microsoft.com/office/powerpoint/2010/main" val="16414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404664"/>
            <a:ext cx="8137401" cy="50405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APLICACIÓN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 MEDIDAS NO PRIVATIVAS DE LA </a:t>
            </a: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LIBERTAD </a:t>
            </a: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 LA SENTENCIA</a:t>
            </a:r>
            <a:endParaRPr lang="es-CL" sz="2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1412777"/>
            <a:ext cx="8208912" cy="4392488"/>
          </a:xfrm>
        </p:spPr>
        <p:txBody>
          <a:bodyPr/>
          <a:lstStyle/>
          <a:p>
            <a:pPr marL="0" indent="0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Elementos a considerar por la autoridad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judicial, u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otra autoridad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competente,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al momento de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aplicar una medida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no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privativa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de libertad: 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923929" y="6309320"/>
            <a:ext cx="4525394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="" xmlns:p14="http://schemas.microsoft.com/office/powerpoint/2010/main" val="1119774475"/>
              </p:ext>
            </p:extLst>
          </p:nvPr>
        </p:nvGraphicFramePr>
        <p:xfrm>
          <a:off x="395536" y="3212976"/>
          <a:ext cx="7920880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88681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152400"/>
            <a:ext cx="8209409" cy="54029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APLICACIÓN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 MEDIDAS NO PRIVATIVAS DE LA </a:t>
            </a: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LIBERTAD </a:t>
            </a: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EN </a:t>
            </a:r>
            <a:r>
              <a:rPr lang="es-CL" sz="2000" b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LA SENTENCIA</a:t>
            </a:r>
            <a:endParaRPr lang="es-CL" sz="2000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764704"/>
            <a:ext cx="8150101" cy="5239221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es-CL" dirty="0" smtClean="0"/>
          </a:p>
          <a:p>
            <a:pPr>
              <a:buFont typeface="Wingdings" pitchFamily="2" charset="2"/>
              <a:buChar char="Ø"/>
            </a:pPr>
            <a:r>
              <a:rPr lang="es-CL" b="1" dirty="0">
                <a:solidFill>
                  <a:schemeClr val="tx2"/>
                </a:solidFill>
                <a:latin typeface="+mj-lt"/>
                <a:cs typeface="+mn-cs"/>
              </a:rPr>
              <a:t>Listado de medidas no privativas de libertad que se podrán adoptar:</a:t>
            </a:r>
          </a:p>
          <a:p>
            <a:pPr marL="0" indent="0">
              <a:buNone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5364089" y="6309320"/>
            <a:ext cx="3085234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="" xmlns:p14="http://schemas.microsoft.com/office/powerpoint/2010/main" val="1566026625"/>
              </p:ext>
            </p:extLst>
          </p:nvPr>
        </p:nvGraphicFramePr>
        <p:xfrm>
          <a:off x="539552" y="1916832"/>
          <a:ext cx="7632848" cy="4932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46826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88640"/>
            <a:ext cx="8137401" cy="504057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APLICACIÓN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 MEDIDAS NO PRIVATIVAS DE LA LIBERTAD </a:t>
            </a:r>
            <a:r>
              <a:rPr lang="es-CL" sz="2000" b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EN LA </a:t>
            </a: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SENTENCIA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32859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s-CL" dirty="0" smtClean="0">
                <a:solidFill>
                  <a:schemeClr val="tx2"/>
                </a:solidFill>
              </a:rPr>
              <a:t>Su duración no puede exceder el plazo establecido por autoridad competente conforme a la ley.</a:t>
            </a:r>
          </a:p>
          <a:p>
            <a:pPr mar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Se debe contemplar la posibilidad de interrumpir su ejecución, en caso que el condenado reaccione positivamente.</a:t>
            </a:r>
          </a:p>
          <a:p>
            <a:pPr mar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Las obligaciones que deberá cumplir el imputado/condenado serán prácticas, precisas y tan pocas como sea posible y estarán destinadas a reducir las posibilidades de reincidencia, teniendo en cuenta las necesidades de la víctima.</a:t>
            </a:r>
          </a:p>
          <a:p>
            <a:pPr mar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Las obligaciones le serán explicadas vía oral y escrita.</a:t>
            </a:r>
          </a:p>
          <a:p>
            <a:pPr mar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Podrán ser modificadas por la autoridad competente, de acuerdo al progreso que se evidencie en el condenado</a:t>
            </a:r>
            <a:r>
              <a:rPr lang="es-CL" b="1" dirty="0" smtClean="0">
                <a:solidFill>
                  <a:schemeClr val="tx2"/>
                </a:solidFill>
              </a:rPr>
              <a:t>.</a:t>
            </a: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lvl="0"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4427985" y="6309320"/>
            <a:ext cx="4021338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375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620688"/>
            <a:ext cx="8137401" cy="90033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APLICACIÓN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 MEDIDAS NO PRIVATIVAS DE LA LIBERTAD </a:t>
            </a:r>
            <a:r>
              <a:rPr lang="es-CL" sz="2000" b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EN LA </a:t>
            </a: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SENTENCIA </a:t>
            </a:r>
            <a:b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RÉGIMEN DE VIGILANCIA</a:t>
            </a:r>
            <a:endParaRPr lang="es-CL" sz="2000" u="sng" dirty="0">
              <a:latin typeface="+mn-lt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1916832"/>
            <a:ext cx="7560840" cy="3771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Objetivo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: disminuir la reincidencia y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favorecer la reinserción social</a:t>
            </a:r>
          </a:p>
          <a:p>
            <a:pPr marL="0" indent="0" algn="just">
              <a:buNone/>
            </a:pP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just"/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Ejercida por autoridad competente dentro del marco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legal.</a:t>
            </a: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La vigilancia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y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el tratamiento deben ser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individualizados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y sujeto a revisiones periódicas.</a:t>
            </a: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just"/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Incluir asistencia </a:t>
            </a:r>
            <a:r>
              <a:rPr lang="es-CL" dirty="0">
                <a:solidFill>
                  <a:schemeClr val="tx2"/>
                </a:solidFill>
                <a:latin typeface="+mj-lt"/>
                <a:cs typeface="+mn-cs"/>
              </a:rPr>
              <a:t>psicológica, social, material y oportunidades para fortalecer los vínculos con la comunidad.</a:t>
            </a:r>
          </a:p>
          <a:p>
            <a:pPr algn="just">
              <a:buFont typeface="Wingdings" pitchFamily="2" charset="2"/>
              <a:buChar char="Ø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algn="just">
              <a:buFont typeface="Wingdings" pitchFamily="2" charset="2"/>
              <a:buChar char="Ø"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ü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563889" y="6309320"/>
            <a:ext cx="4885434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1896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52400"/>
            <a:ext cx="7849369" cy="97234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APLICACIÓN </a:t>
            </a:r>
            <a:r>
              <a:rPr lang="es-CL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 MEDIDAS NO PRIVATIVAS DE LA LIBERTAD, </a:t>
            </a:r>
            <a:r>
              <a:rPr lang="es-CL" sz="20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POSTERIOR A LA APLICACIÓN DE CONDENA INTRAMURO</a:t>
            </a:r>
            <a:endParaRPr lang="es-CL" sz="2000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1" cy="5400600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A fin </a:t>
            </a:r>
            <a:r>
              <a:rPr lang="es-CL" dirty="0">
                <a:solidFill>
                  <a:schemeClr val="tx2"/>
                </a:solidFill>
              </a:rPr>
              <a:t>de evitar </a:t>
            </a:r>
            <a:r>
              <a:rPr lang="es-CL" dirty="0" smtClean="0">
                <a:solidFill>
                  <a:schemeClr val="tx2"/>
                </a:solidFill>
              </a:rPr>
              <a:t>la permanencia en reclusión y lograr la </a:t>
            </a:r>
            <a:r>
              <a:rPr lang="es-CL" dirty="0">
                <a:solidFill>
                  <a:schemeClr val="tx2"/>
                </a:solidFill>
              </a:rPr>
              <a:t>pronta reinserción social, </a:t>
            </a:r>
            <a:r>
              <a:rPr lang="es-CL" dirty="0" smtClean="0">
                <a:solidFill>
                  <a:schemeClr val="tx2"/>
                </a:solidFill>
              </a:rPr>
              <a:t>se podrá imponer, como ejemplos</a:t>
            </a:r>
            <a:endParaRPr lang="es-CL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dirty="0" smtClean="0"/>
          </a:p>
          <a:p>
            <a:pPr marL="0" indent="0" algn="just">
              <a:buNone/>
            </a:pPr>
            <a:endParaRPr lang="es-CL" dirty="0"/>
          </a:p>
          <a:p>
            <a:pPr marL="0" indent="0" algn="just">
              <a:buNone/>
            </a:pPr>
            <a:endParaRPr lang="es-CL" dirty="0" smtClean="0"/>
          </a:p>
          <a:p>
            <a:pPr marL="0" indent="0" algn="just">
              <a:buNone/>
            </a:pPr>
            <a:endParaRPr lang="es-CL" dirty="0" smtClean="0"/>
          </a:p>
          <a:p>
            <a:pPr algn="just">
              <a:buFont typeface="Wingdings" pitchFamily="2" charset="2"/>
              <a:buChar char="Ø"/>
            </a:pPr>
            <a:endParaRPr lang="es-CL" dirty="0" smtClean="0"/>
          </a:p>
          <a:p>
            <a:pPr algn="just">
              <a:buFont typeface="Wingdings" pitchFamily="2" charset="2"/>
              <a:buChar char="Ø"/>
            </a:pPr>
            <a:endParaRPr lang="es-CL" dirty="0"/>
          </a:p>
          <a:p>
            <a:pPr algn="just">
              <a:buFont typeface="Wingdings" pitchFamily="2" charset="2"/>
              <a:buChar char="Ø"/>
            </a:pPr>
            <a:endParaRPr lang="es-CL" dirty="0" smtClean="0"/>
          </a:p>
          <a:p>
            <a:pPr algn="just">
              <a:buFont typeface="Wingdings" pitchFamily="2" charset="2"/>
              <a:buChar char="Ø"/>
            </a:pPr>
            <a:endParaRPr lang="es-CL" dirty="0"/>
          </a:p>
          <a:p>
            <a:pPr algn="just">
              <a:buFont typeface="Wingdings" pitchFamily="2" charset="2"/>
              <a:buChar char="Ø"/>
            </a:pPr>
            <a:endParaRPr lang="es-CL" dirty="0" smtClean="0"/>
          </a:p>
          <a:p>
            <a:pPr algn="just">
              <a:buFont typeface="Wingdings" pitchFamily="2" charset="2"/>
              <a:buChar char="Ø"/>
            </a:pPr>
            <a:endParaRPr lang="es-CL" dirty="0"/>
          </a:p>
          <a:p>
            <a:pPr algn="just">
              <a:buFont typeface="Wingdings" pitchFamily="2" charset="2"/>
              <a:buChar char="Ø"/>
            </a:pPr>
            <a:endParaRPr lang="es-CL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s-CL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es-CL" dirty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es-CL" dirty="0" smtClean="0">
                <a:solidFill>
                  <a:schemeClr val="tx2"/>
                </a:solidFill>
              </a:rPr>
              <a:t>Se debe priorizar poner </a:t>
            </a:r>
            <a:r>
              <a:rPr lang="es-CL" dirty="0">
                <a:solidFill>
                  <a:schemeClr val="tx2"/>
                </a:solidFill>
              </a:rPr>
              <a:t>en libertad al recluso </a:t>
            </a:r>
            <a:r>
              <a:rPr lang="es-CL" dirty="0" smtClean="0">
                <a:solidFill>
                  <a:schemeClr val="tx2"/>
                </a:solidFill>
              </a:rPr>
              <a:t>e incorporarlo en un </a:t>
            </a:r>
            <a:r>
              <a:rPr lang="es-CL" dirty="0">
                <a:solidFill>
                  <a:schemeClr val="tx2"/>
                </a:solidFill>
              </a:rPr>
              <a:t>programa no privativo de libertad.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3995937" y="6309320"/>
            <a:ext cx="4453386" cy="41215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="" xmlns:p14="http://schemas.microsoft.com/office/powerpoint/2010/main" val="3892401994"/>
              </p:ext>
            </p:extLst>
          </p:nvPr>
        </p:nvGraphicFramePr>
        <p:xfrm>
          <a:off x="-3348880" y="2132856"/>
          <a:ext cx="14977664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4812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2859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endParaRPr lang="es-CL" b="1" dirty="0">
              <a:solidFill>
                <a:schemeClr val="tx2"/>
              </a:solidFill>
            </a:endParaRPr>
          </a:p>
          <a:p>
            <a:pPr marL="0" lv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Séptimo Congreso de Milán de 1985:</a:t>
            </a:r>
          </a:p>
          <a:p>
            <a:pPr marL="0" lvl="0" indent="0" algn="just">
              <a:buNone/>
            </a:pP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Resolución 16 relativa a la reducción de la población penitenciaria, medidas sustitutivas del encarcelamiento e integración social de los delincuentes, recomendó, entre otras cosas, que los Estados Miembros se esforzaran aún más por reducir los efectos negativos del encarcelamiento e intensificaran la búsqueda de sanciones sin privación de libertad que permitiesen reducir la población penitenciaria.</a:t>
            </a: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60799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28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b="1" dirty="0">
                <a:solidFill>
                  <a:schemeClr val="tx2"/>
                </a:solidFill>
              </a:rPr>
              <a:t>R</a:t>
            </a:r>
            <a:r>
              <a:rPr lang="es-CL" b="1" dirty="0" smtClean="0">
                <a:solidFill>
                  <a:schemeClr val="tx2"/>
                </a:solidFill>
              </a:rPr>
              <a:t>eunión </a:t>
            </a:r>
            <a:r>
              <a:rPr lang="es-CL" b="1" dirty="0">
                <a:solidFill>
                  <a:schemeClr val="tx2"/>
                </a:solidFill>
              </a:rPr>
              <a:t>P</a:t>
            </a:r>
            <a:r>
              <a:rPr lang="es-CL" b="1" dirty="0" smtClean="0">
                <a:solidFill>
                  <a:schemeClr val="tx2"/>
                </a:solidFill>
              </a:rPr>
              <a:t>reparatoria </a:t>
            </a:r>
            <a:r>
              <a:rPr lang="es-CL" b="1" dirty="0">
                <a:solidFill>
                  <a:schemeClr val="tx2"/>
                </a:solidFill>
              </a:rPr>
              <a:t>I</a:t>
            </a:r>
            <a:r>
              <a:rPr lang="es-CL" b="1" dirty="0" smtClean="0">
                <a:solidFill>
                  <a:schemeClr val="tx2"/>
                </a:solidFill>
              </a:rPr>
              <a:t>nterregional (Viena, 1988), </a:t>
            </a:r>
            <a:r>
              <a:rPr lang="es-CL" dirty="0" smtClean="0">
                <a:solidFill>
                  <a:schemeClr val="tx2"/>
                </a:solidFill>
              </a:rPr>
              <a:t>se presentó el proyecto de </a:t>
            </a:r>
            <a:r>
              <a:rPr lang="es-CL" dirty="0">
                <a:solidFill>
                  <a:schemeClr val="tx2"/>
                </a:solidFill>
              </a:rPr>
              <a:t>R</a:t>
            </a:r>
            <a:r>
              <a:rPr lang="es-CL" dirty="0" smtClean="0">
                <a:solidFill>
                  <a:schemeClr val="tx2"/>
                </a:solidFill>
              </a:rPr>
              <a:t>eglas Mínimas sobre Medidas No Privativas de Libertad, preparadas por el Instituto de las Naciones Unidas en Asia y el Lejano Oriente para la prevención del Delito y el Tratamiento del Delincuente (UNAFEI).</a:t>
            </a: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Se observó que: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Debe reconocerse el mismo rango a las sanciones comunitarias que a las penas de prisión, tanto en leyes como en la práctica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Deben considerarse sanciones por derecho propio</a:t>
            </a: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70752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2859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Como factores en contra de su consagración se señalaron:</a:t>
            </a:r>
          </a:p>
          <a:p>
            <a:pPr algn="just">
              <a:buFont typeface="Wingdings" pitchFamily="2" charset="2"/>
              <a:buChar char="ü"/>
            </a:pPr>
            <a:r>
              <a:rPr lang="es-CL" dirty="0" smtClean="0">
                <a:solidFill>
                  <a:schemeClr val="tx2"/>
                </a:solidFill>
              </a:rPr>
              <a:t>Carácter novedoso de las medidas</a:t>
            </a:r>
          </a:p>
          <a:p>
            <a:pPr algn="just">
              <a:buFont typeface="Wingdings" pitchFamily="2" charset="2"/>
              <a:buChar char="ü"/>
            </a:pPr>
            <a:r>
              <a:rPr lang="es-CL" dirty="0" smtClean="0">
                <a:solidFill>
                  <a:schemeClr val="tx2"/>
                </a:solidFill>
              </a:rPr>
              <a:t>Falta de confianza en su eficacia</a:t>
            </a:r>
          </a:p>
          <a:p>
            <a:pPr algn="just">
              <a:buFont typeface="Wingdings" pitchFamily="2" charset="2"/>
              <a:buChar char="ü"/>
            </a:pPr>
            <a:r>
              <a:rPr lang="es-CL" dirty="0" smtClean="0">
                <a:solidFill>
                  <a:schemeClr val="tx2"/>
                </a:solidFill>
              </a:rPr>
              <a:t>Dificultad de establecer una escala continua de medidas</a:t>
            </a:r>
            <a:endParaRPr lang="es-CL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Se afirmó que:</a:t>
            </a:r>
          </a:p>
          <a:p>
            <a:pPr algn="just"/>
            <a:r>
              <a:rPr lang="es-CL" dirty="0">
                <a:solidFill>
                  <a:schemeClr val="tx2"/>
                </a:solidFill>
              </a:rPr>
              <a:t>L</a:t>
            </a:r>
            <a:r>
              <a:rPr lang="es-CL" dirty="0" smtClean="0">
                <a:solidFill>
                  <a:schemeClr val="tx2"/>
                </a:solidFill>
              </a:rPr>
              <a:t>a aceptación social era una condición fundamental del éxito de las sanciones comunitarias</a:t>
            </a:r>
          </a:p>
          <a:p>
            <a:pPr algn="just"/>
            <a:r>
              <a:rPr lang="es-CL" dirty="0" smtClean="0">
                <a:solidFill>
                  <a:schemeClr val="tx2"/>
                </a:solidFill>
              </a:rPr>
              <a:t>Si bien su implementación no podía garantizar tantos beneficios (reinserción, menores costos, disminución de delitos, es vital para establecer un enfoque más humano en el régimen aplicable a condenados</a:t>
            </a:r>
            <a:endParaRPr lang="es-CL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92980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28592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Reunión </a:t>
            </a:r>
            <a:r>
              <a:rPr lang="es-CL" b="1" dirty="0">
                <a:solidFill>
                  <a:schemeClr val="tx2"/>
                </a:solidFill>
              </a:rPr>
              <a:t>P</a:t>
            </a:r>
            <a:r>
              <a:rPr lang="es-CL" b="1" dirty="0" smtClean="0">
                <a:solidFill>
                  <a:schemeClr val="tx2"/>
                </a:solidFill>
              </a:rPr>
              <a:t>reparatoria Regional de Asia y el Pacífico (Bangkok, 1989)</a:t>
            </a:r>
            <a:r>
              <a:rPr lang="es-CL" dirty="0" smtClean="0">
                <a:solidFill>
                  <a:schemeClr val="tx2"/>
                </a:solidFill>
              </a:rPr>
              <a:t>, se relacionó en cambio la implementación de medidas con el hacinamiento de prisiones. También se reiteró lo observado en Viena.</a:t>
            </a:r>
          </a:p>
          <a:p>
            <a:pPr marL="0" lvl="0" indent="0" algn="just">
              <a:buNone/>
            </a:pP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lv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Reunión Preparatoria Regional Europea (</a:t>
            </a:r>
            <a:r>
              <a:rPr lang="es-CL" b="1" dirty="0" err="1" smtClean="0">
                <a:solidFill>
                  <a:schemeClr val="tx2"/>
                </a:solidFill>
              </a:rPr>
              <a:t>Helsinski</a:t>
            </a:r>
            <a:r>
              <a:rPr lang="es-CL" b="1" dirty="0" smtClean="0">
                <a:solidFill>
                  <a:schemeClr val="tx2"/>
                </a:solidFill>
              </a:rPr>
              <a:t>, 1989)</a:t>
            </a:r>
            <a:r>
              <a:rPr lang="es-CL" dirty="0" smtClean="0">
                <a:solidFill>
                  <a:schemeClr val="tx2"/>
                </a:solidFill>
              </a:rPr>
              <a:t>, a diferencia de las anteriores se manifestó inquietud ante el peligro ante el “</a:t>
            </a:r>
            <a:r>
              <a:rPr lang="es-CL" i="1" dirty="0" smtClean="0">
                <a:solidFill>
                  <a:schemeClr val="tx2"/>
                </a:solidFill>
              </a:rPr>
              <a:t>net </a:t>
            </a:r>
            <a:r>
              <a:rPr lang="es-CL" i="1" dirty="0" err="1" smtClean="0">
                <a:solidFill>
                  <a:schemeClr val="tx2"/>
                </a:solidFill>
              </a:rPr>
              <a:t>widening</a:t>
            </a:r>
            <a:r>
              <a:rPr lang="es-CL" dirty="0" smtClean="0">
                <a:solidFill>
                  <a:schemeClr val="tx2"/>
                </a:solidFill>
              </a:rPr>
              <a:t>”, aumentando la vigilancia y el control.</a:t>
            </a: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r>
              <a:rPr lang="es-CL" b="1" dirty="0" smtClean="0">
                <a:solidFill>
                  <a:schemeClr val="tx2"/>
                </a:solidFill>
                <a:latin typeface="+mj-lt"/>
                <a:cs typeface="+mn-cs"/>
              </a:rPr>
              <a:t>Reunión Preparatoria Regional de América Latina y el Caribe (San José, 1989), </a:t>
            </a: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se expresó preocupación por otorgamiento de facultades a policías y fiscales para retirar cargos (Regla 5.1), lo que podría significar delegar facultades jurisdiccionales o disminución de garantías procesales.</a:t>
            </a: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98043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2859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Reunión Preparatoria Regional de Asia Occidental (El Cairo, 1989)</a:t>
            </a:r>
            <a:r>
              <a:rPr lang="es-CL" dirty="0" smtClean="0">
                <a:solidFill>
                  <a:schemeClr val="tx2"/>
                </a:solidFill>
              </a:rPr>
              <a:t>, relevó que la tendencia actual era la de suprimir las penas cortas y sustituirlas por medidas no privativas. </a:t>
            </a:r>
          </a:p>
          <a:p>
            <a:pPr marL="0" lvl="0" indent="0" algn="just">
              <a:buNone/>
            </a:pPr>
            <a:endParaRPr lang="es-CL" dirty="0" smtClean="0">
              <a:solidFill>
                <a:schemeClr val="tx2"/>
              </a:solidFill>
            </a:endParaRPr>
          </a:p>
          <a:p>
            <a:pPr marL="0" lvl="0" indent="0" algn="just">
              <a:buNone/>
            </a:pPr>
            <a:r>
              <a:rPr lang="es-CL" dirty="0" smtClean="0">
                <a:solidFill>
                  <a:schemeClr val="tx2"/>
                </a:solidFill>
              </a:rPr>
              <a:t>Se destacó que la motivación fundamental para su implementación no debía ser la reducción de la población penal sino crear condiciones óptimas para la reinserción.</a:t>
            </a:r>
          </a:p>
          <a:p>
            <a:pPr marL="0" lvl="0" indent="0" algn="just">
              <a:buNone/>
            </a:pPr>
            <a:endParaRPr lang="es-CL" dirty="0">
              <a:solidFill>
                <a:schemeClr val="tx2"/>
              </a:solidFill>
            </a:endParaRPr>
          </a:p>
          <a:p>
            <a:pPr marL="0" lvl="0" indent="0" algn="just">
              <a:buNone/>
            </a:pPr>
            <a:r>
              <a:rPr lang="es-CL" dirty="0" smtClean="0">
                <a:solidFill>
                  <a:schemeClr val="tx2"/>
                </a:solidFill>
              </a:rPr>
              <a:t>Se relevó la apatía e indiferencia de este tema en la opinión pública.</a:t>
            </a:r>
          </a:p>
          <a:p>
            <a:pPr marL="0" lvl="0" indent="0" algn="just">
              <a:buNone/>
            </a:pP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88241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052736"/>
            <a:ext cx="8856984" cy="532859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s-CL" b="1" dirty="0" smtClean="0">
                <a:solidFill>
                  <a:schemeClr val="tx2"/>
                </a:solidFill>
              </a:rPr>
              <a:t>Reunión Preparatoria Regional de África (Addis Abeba, 1989)</a:t>
            </a:r>
            <a:r>
              <a:rPr lang="es-CL" dirty="0" smtClean="0">
                <a:solidFill>
                  <a:schemeClr val="tx2"/>
                </a:solidFill>
              </a:rPr>
              <a:t>, reconoció que la región recurría excesivamente a la prisión, en circunstancias que la cultura, costumbre y tradición africana no reconocía la privación de libertad como sanción penal, pues desconocía la condición de ser humano, destruía su personalidad y fomentaba el contagio de enfermedades.</a:t>
            </a:r>
          </a:p>
          <a:p>
            <a:pPr marL="0" lvl="0" indent="0" algn="just">
              <a:buNone/>
            </a:pPr>
            <a:r>
              <a:rPr lang="es-CL" dirty="0" smtClean="0">
                <a:solidFill>
                  <a:schemeClr val="tx2"/>
                </a:solidFill>
                <a:latin typeface="+mj-lt"/>
                <a:cs typeface="+mn-cs"/>
              </a:rPr>
              <a:t>Por ello, se debía confirmar instancias alternativas como la reconciliación, la indemnización y la restitución a la víctima.</a:t>
            </a:r>
          </a:p>
          <a:p>
            <a:pPr marL="0" lvl="0" indent="0" algn="just">
              <a:buNone/>
            </a:pPr>
            <a:r>
              <a:rPr lang="es-CL" dirty="0" smtClean="0">
                <a:solidFill>
                  <a:schemeClr val="tx2"/>
                </a:solidFill>
              </a:rPr>
              <a:t>Se constató que jueces y comunidad en general debían tomar conciencia del sufrimiento que se creaba en las cárceles.</a:t>
            </a: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4377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116631"/>
            <a:ext cx="8137401" cy="504057"/>
          </a:xfrm>
        </p:spPr>
        <p:txBody>
          <a:bodyPr/>
          <a:lstStyle/>
          <a:p>
            <a:pPr algn="ctr"/>
            <a:r>
              <a:rPr lang="es-CL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ANTECEDENTES</a:t>
            </a:r>
            <a:endParaRPr lang="es-CL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692696"/>
            <a:ext cx="8856984" cy="5328592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s-CL" b="1" dirty="0" smtClean="0">
                <a:solidFill>
                  <a:srgbClr val="2F5897"/>
                </a:solidFill>
              </a:rPr>
              <a:t>OCTAVO CONGRESO DE LA HABANA DE 1990</a:t>
            </a:r>
          </a:p>
          <a:p>
            <a:pPr marL="0" lvl="0" indent="0" algn="just">
              <a:buNone/>
            </a:pPr>
            <a:endParaRPr lang="es-CL" b="1" dirty="0" smtClean="0">
              <a:solidFill>
                <a:srgbClr val="2F5897"/>
              </a:solidFill>
            </a:endParaRPr>
          </a:p>
          <a:p>
            <a:pPr marL="0" lvl="0" indent="0" algn="just">
              <a:buNone/>
            </a:pPr>
            <a:r>
              <a:rPr lang="es-CL" b="1" dirty="0" smtClean="0">
                <a:solidFill>
                  <a:srgbClr val="2F5897"/>
                </a:solidFill>
              </a:rPr>
              <a:t>Se destacó lo siguiente:</a:t>
            </a:r>
            <a:endParaRPr lang="es-CL" b="1" dirty="0">
              <a:solidFill>
                <a:srgbClr val="2F5897"/>
              </a:solidFill>
            </a:endParaRPr>
          </a:p>
          <a:p>
            <a:pPr algn="just">
              <a:buFont typeface="Wingdings" pitchFamily="2" charset="2"/>
              <a:buChar char="ü"/>
            </a:pPr>
            <a:r>
              <a:rPr lang="es-CL" dirty="0" smtClean="0">
                <a:solidFill>
                  <a:srgbClr val="2F5897"/>
                </a:solidFill>
              </a:rPr>
              <a:t>Las Reglas Mínimas sentarían una base para la implementación de estas medidas</a:t>
            </a:r>
          </a:p>
          <a:p>
            <a:pPr algn="just">
              <a:buFont typeface="Wingdings" pitchFamily="2" charset="2"/>
              <a:buChar char="ü"/>
            </a:pPr>
            <a:r>
              <a:rPr lang="es-CL" dirty="0" smtClean="0">
                <a:solidFill>
                  <a:srgbClr val="2F5897"/>
                </a:solidFill>
              </a:rPr>
              <a:t>Era un paso necesario para continuar con la consolidación del respeto de los DDHH iniciada con las reglas mínimas de privados de libertad (1955)</a:t>
            </a:r>
          </a:p>
          <a:p>
            <a:pPr algn="just">
              <a:buFont typeface="Wingdings" pitchFamily="2" charset="2"/>
              <a:buChar char="ü"/>
            </a:pPr>
            <a:r>
              <a:rPr lang="es-CL" dirty="0" smtClean="0">
                <a:solidFill>
                  <a:srgbClr val="2F5897"/>
                </a:solidFill>
              </a:rPr>
              <a:t>Se había extendido en todo el mundo la idea de que la prisión era la única respuesta al delito, lo que había provocado los altos índices de hacinamiento</a:t>
            </a:r>
          </a:p>
          <a:p>
            <a:pPr algn="just">
              <a:buFont typeface="Wingdings" pitchFamily="2" charset="2"/>
              <a:buChar char="ü"/>
            </a:pPr>
            <a:r>
              <a:rPr lang="es-CL" dirty="0" smtClean="0">
                <a:solidFill>
                  <a:srgbClr val="2F5897"/>
                </a:solidFill>
              </a:rPr>
              <a:t>Las medidas debían conservar elementos asociados al castigo para que fueran aceptadas por la comunidad </a:t>
            </a:r>
          </a:p>
          <a:p>
            <a:pPr marL="0" lvl="0" indent="0" algn="just">
              <a:buNone/>
            </a:pPr>
            <a:endParaRPr lang="es-CL" dirty="0">
              <a:solidFill>
                <a:srgbClr val="2F5897"/>
              </a:solidFill>
            </a:endParaRPr>
          </a:p>
          <a:p>
            <a:pPr marL="0" lvl="0" indent="0" algn="just">
              <a:buNone/>
            </a:pPr>
            <a:endParaRPr lang="es-CL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§"/>
            </a:pPr>
            <a:endParaRPr lang="es-CL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s-CL" b="1" dirty="0">
              <a:solidFill>
                <a:schemeClr val="tx2"/>
              </a:solidFill>
              <a:latin typeface="+mj-lt"/>
              <a:cs typeface="+mn-cs"/>
            </a:endParaRPr>
          </a:p>
          <a:p>
            <a:pPr marL="0" indent="0" algn="just">
              <a:buNone/>
            </a:pPr>
            <a:endParaRPr lang="es-CL" b="1" dirty="0">
              <a:solidFill>
                <a:srgbClr val="FF0000"/>
              </a:solidFill>
              <a:latin typeface="+mj-lt"/>
              <a:cs typeface="+mn-cs"/>
            </a:endParaRPr>
          </a:p>
          <a:p>
            <a:pPr>
              <a:buFont typeface="Wingdings" pitchFamily="2" charset="2"/>
              <a:buChar char="Ø"/>
            </a:pPr>
            <a:endParaRPr lang="es-CL" sz="1800" dirty="0" smtClean="0"/>
          </a:p>
          <a:p>
            <a:pPr>
              <a:buFont typeface="Wingdings" pitchFamily="2" charset="2"/>
              <a:buChar char="Ø"/>
            </a:pPr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0"/>
          </p:nvPr>
        </p:nvSpPr>
        <p:spPr>
          <a:xfrm>
            <a:off x="2627785" y="6356350"/>
            <a:ext cx="5821538" cy="365125"/>
          </a:xfrm>
        </p:spPr>
        <p:txBody>
          <a:bodyPr/>
          <a:lstStyle/>
          <a:p>
            <a:r>
              <a:rPr lang="es-CL" dirty="0" smtClean="0"/>
              <a:t>S. Valenzuela/ El Salvador/Marzo 2013</a:t>
            </a:r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54ACE-6981-400A-BF11-63F5045A921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66641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jecutivo">
  <a:themeElements>
    <a:clrScheme name="Ejecutivo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j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jecuti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162</TotalTime>
  <Words>2032</Words>
  <Application>Microsoft Office PowerPoint</Application>
  <PresentationFormat>Presentación en pantalla (4:3)</PresentationFormat>
  <Paragraphs>311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Ejecutivo</vt:lpstr>
      <vt:lpstr>REGLAS MÍNIMAS DE LAS NACIONES UNIDAS SOBRE LAS MEDIDAS NO PRIVATIVAS DE LIBERTAD   “REGLAS DE TOKIO”   Asamblea General de la ONU Resolución 45/110, 14 diciembre 1990 </vt:lpstr>
      <vt:lpstr>ANTECEDENTES</vt:lpstr>
      <vt:lpstr>ANTECEDENTES</vt:lpstr>
      <vt:lpstr>ANTECEDENTES</vt:lpstr>
      <vt:lpstr>ANTECEDENTES</vt:lpstr>
      <vt:lpstr>ANTECEDENTES</vt:lpstr>
      <vt:lpstr>ANTECEDENTES</vt:lpstr>
      <vt:lpstr>ANTECEDENTES</vt:lpstr>
      <vt:lpstr>ANTECEDENTES</vt:lpstr>
      <vt:lpstr>ANTECEDENTES</vt:lpstr>
      <vt:lpstr>REGLAS MÍNIMAS DE LAS NACIONES UNIDAS SOBRE LAS MEDIDAS NO PRIVATIVAS DE LIBERTAD</vt:lpstr>
      <vt:lpstr>PRINCIPIOS PARA LA APLICACIÓN DE MEDIDAS NO PRIVATIVAS DE LA LIBERTAD</vt:lpstr>
      <vt:lpstr>PRINCIPIOS PARA LA APLICACIÓN DE MEDIDAS NO PRIVATIVAS DE LA LIBERTAD</vt:lpstr>
      <vt:lpstr>PRINCIPIOS PARA LA APLICACIÓN DE MEDIDAS NO PRIVATIVAS DE LA LIBERTAD</vt:lpstr>
      <vt:lpstr>PRINCIPIOS PARA LA APLICACIÓN DE MEDIDAS NO PRIVATIVAS DE LA LIBERTAD</vt:lpstr>
      <vt:lpstr>PRINCIPIOS PARA LA APLICACIÓN DE MEDIDAS NO PRIVATIVAS DE LA LIBERTAD</vt:lpstr>
      <vt:lpstr>PRINCIPIOS PARA LA APLICACIÓN DE MEDIDAS NO PRIVATIVAS DE LA LIBERTAD</vt:lpstr>
      <vt:lpstr>PRINCIPIOS PARA LA APLICACIÓN DE MEDIDAS NO PRIVATIVAS DE LA LIBERTAD</vt:lpstr>
      <vt:lpstr>PRINCIPIOS PARA LA APLICACIÓN DE MEDIDAS NO PRIVATIVAS DE LA LIBERTAD</vt:lpstr>
      <vt:lpstr>APLICACIÓN DE MEDIDAS NO PRIVATIVAS DE LA LIBERTAD, PREVIO A LA SENTENCIA</vt:lpstr>
      <vt:lpstr>APLICACIÓN DE MEDIDAS NO PRIVATIVAS DE LA LIBERTAD EN LA SENTENCIA</vt:lpstr>
      <vt:lpstr>APLICACIÓN DE MEDIDAS NO PRIVATIVAS DE LA LIBERTAD EN LA SENTENCIA</vt:lpstr>
      <vt:lpstr>    APLICACIÓN DE MEDIDAS NO PRIVATIVAS DE LA LIBERTAD EN LA SENTENCIA</vt:lpstr>
      <vt:lpstr>APLICACIÓN DE MEDIDAS NO PRIVATIVAS DE LA LIBERTAD EN LA SENTENCIA   RÉGIMEN DE VIGILANCIA</vt:lpstr>
      <vt:lpstr>APLICACIÓN DE MEDIDAS NO PRIVATIVAS DE LA LIBERTAD, POSTERIOR A LA APLICACIÓN DE CONDENA INTRAMURO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Sebastian Valenzuela Aguero</dc:creator>
  <cp:lastModifiedBy>ASISTENTE</cp:lastModifiedBy>
  <cp:revision>36</cp:revision>
  <dcterms:created xsi:type="dcterms:W3CDTF">2012-10-29T14:38:20Z</dcterms:created>
  <dcterms:modified xsi:type="dcterms:W3CDTF">2013-10-03T07:42:59Z</dcterms:modified>
</cp:coreProperties>
</file>