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diagrams/data1.xml" ContentType="application/vnd.openxmlformats-officedocument.drawingml.diagramData+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56" r:id="rId2"/>
    <p:sldId id="257" r:id="rId3"/>
    <p:sldId id="258" r:id="rId4"/>
    <p:sldId id="259" r:id="rId5"/>
    <p:sldId id="286" r:id="rId6"/>
    <p:sldId id="287" r:id="rId7"/>
    <p:sldId id="290" r:id="rId8"/>
    <p:sldId id="288" r:id="rId9"/>
    <p:sldId id="289" r:id="rId10"/>
    <p:sldId id="291" r:id="rId11"/>
    <p:sldId id="281" r:id="rId12"/>
    <p:sldId id="282" r:id="rId13"/>
    <p:sldId id="283"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84" r:id="rId32"/>
    <p:sldId id="285" r:id="rId33"/>
    <p:sldId id="278" r:id="rId34"/>
    <p:sldId id="279" r:id="rId35"/>
    <p:sldId id="280" r:id="rId36"/>
  </p:sldIdLst>
  <p:sldSz cx="9144000" cy="6858000" type="screen4x3"/>
  <p:notesSz cx="6858000" cy="9144000"/>
  <p:defaultTextStyle>
    <a:defPPr>
      <a:defRPr lang="es-S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F333"/>
    <a:srgbClr val="F40CC2"/>
    <a:srgbClr val="FF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AD40D4-2D1C-47A8-A19A-46BCC12B2AF7}"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s-ES"/>
        </a:p>
      </dgm:t>
    </dgm:pt>
    <dgm:pt modelId="{828686AD-7FD4-4A0A-8D49-D09CE6E9715C}">
      <dgm:prSet phldrT="[Texto]" custT="1"/>
      <dgm:spPr/>
      <dgm:t>
        <a:bodyPr/>
        <a:lstStyle/>
        <a:p>
          <a:r>
            <a:rPr lang="es-MX" sz="3200" b="1" dirty="0" smtClean="0">
              <a:solidFill>
                <a:schemeClr val="accent3">
                  <a:lumMod val="40000"/>
                  <a:lumOff val="60000"/>
                </a:schemeClr>
              </a:solidFill>
              <a:effectLst>
                <a:outerShdw blurRad="38100" dist="38100" dir="2700000" algn="tl">
                  <a:srgbClr val="000000">
                    <a:alpha val="43137"/>
                  </a:srgbClr>
                </a:outerShdw>
              </a:effectLst>
            </a:rPr>
            <a:t>SANA CRÍTICA</a:t>
          </a:r>
          <a:endParaRPr lang="es-ES" sz="3200" b="1" dirty="0">
            <a:solidFill>
              <a:schemeClr val="accent3">
                <a:lumMod val="40000"/>
                <a:lumOff val="60000"/>
              </a:schemeClr>
            </a:solidFill>
            <a:effectLst>
              <a:outerShdw blurRad="38100" dist="38100" dir="2700000" algn="tl">
                <a:srgbClr val="000000">
                  <a:alpha val="43137"/>
                </a:srgbClr>
              </a:outerShdw>
            </a:effectLst>
          </a:endParaRPr>
        </a:p>
      </dgm:t>
    </dgm:pt>
    <dgm:pt modelId="{598F9B09-094B-4B28-899F-D0E189B1747B}" type="parTrans" cxnId="{792B0733-AF45-4DC6-A962-102B48241E36}">
      <dgm:prSet/>
      <dgm:spPr/>
      <dgm:t>
        <a:bodyPr/>
        <a:lstStyle/>
        <a:p>
          <a:endParaRPr lang="es-ES"/>
        </a:p>
      </dgm:t>
    </dgm:pt>
    <dgm:pt modelId="{45035BA0-998B-4DD3-B798-EDD9A90983B9}" type="sibTrans" cxnId="{792B0733-AF45-4DC6-A962-102B48241E36}">
      <dgm:prSet/>
      <dgm:spPr/>
      <dgm:t>
        <a:bodyPr/>
        <a:lstStyle/>
        <a:p>
          <a:endParaRPr lang="es-ES"/>
        </a:p>
      </dgm:t>
    </dgm:pt>
    <dgm:pt modelId="{6BF2B56A-5D5B-415C-9999-07382B37C6B4}" type="asst">
      <dgm:prSet phldrT="[Texto]"/>
      <dgm:spPr/>
      <dgm:t>
        <a:bodyPr/>
        <a:lstStyle/>
        <a:p>
          <a:r>
            <a:rPr lang="es-MX" b="1" dirty="0" smtClean="0">
              <a:solidFill>
                <a:srgbClr val="7030A0"/>
              </a:solidFill>
              <a:effectLst>
                <a:outerShdw blurRad="38100" dist="38100" dir="2700000" algn="tl">
                  <a:srgbClr val="000000">
                    <a:alpha val="43137"/>
                  </a:srgbClr>
                </a:outerShdw>
              </a:effectLst>
            </a:rPr>
            <a:t>Leyes del pensamiento</a:t>
          </a:r>
          <a:endParaRPr lang="es-ES" b="1" dirty="0">
            <a:solidFill>
              <a:srgbClr val="7030A0"/>
            </a:solidFill>
            <a:effectLst>
              <a:outerShdw blurRad="38100" dist="38100" dir="2700000" algn="tl">
                <a:srgbClr val="000000">
                  <a:alpha val="43137"/>
                </a:srgbClr>
              </a:outerShdw>
            </a:effectLst>
          </a:endParaRPr>
        </a:p>
      </dgm:t>
    </dgm:pt>
    <dgm:pt modelId="{50A51ABD-0457-4C36-BC04-93E2CECEB540}" type="parTrans" cxnId="{E79CBB7B-755B-41B4-893B-761B1477CF7F}">
      <dgm:prSet/>
      <dgm:spPr/>
      <dgm:t>
        <a:bodyPr/>
        <a:lstStyle/>
        <a:p>
          <a:endParaRPr lang="es-ES"/>
        </a:p>
      </dgm:t>
    </dgm:pt>
    <dgm:pt modelId="{E9CE9CAA-5E37-405E-A7A8-D4A91D2408D2}" type="sibTrans" cxnId="{E79CBB7B-755B-41B4-893B-761B1477CF7F}">
      <dgm:prSet/>
      <dgm:spPr/>
      <dgm:t>
        <a:bodyPr/>
        <a:lstStyle/>
        <a:p>
          <a:endParaRPr lang="es-ES"/>
        </a:p>
      </dgm:t>
    </dgm:pt>
    <dgm:pt modelId="{35F3A37B-C473-43DC-98DD-2223954B1E62}">
      <dgm:prSet phldrT="[Texto]"/>
      <dgm:spPr/>
      <dgm:t>
        <a:bodyPr/>
        <a:lstStyle/>
        <a:p>
          <a:r>
            <a:rPr lang="es-MX" b="1" dirty="0" smtClean="0">
              <a:solidFill>
                <a:srgbClr val="C00000"/>
              </a:solidFill>
              <a:effectLst>
                <a:outerShdw blurRad="38100" dist="38100" dir="2700000" algn="tl">
                  <a:srgbClr val="000000">
                    <a:alpha val="43137"/>
                  </a:srgbClr>
                </a:outerShdw>
              </a:effectLst>
            </a:rPr>
            <a:t>Coherencia</a:t>
          </a:r>
          <a:endParaRPr lang="es-ES" b="1" dirty="0">
            <a:solidFill>
              <a:srgbClr val="C00000"/>
            </a:solidFill>
            <a:effectLst>
              <a:outerShdw blurRad="38100" dist="38100" dir="2700000" algn="tl">
                <a:srgbClr val="000000">
                  <a:alpha val="43137"/>
                </a:srgbClr>
              </a:outerShdw>
            </a:effectLst>
          </a:endParaRPr>
        </a:p>
      </dgm:t>
    </dgm:pt>
    <dgm:pt modelId="{2F8052D8-5933-4FB6-89F5-BB7EF188D093}" type="parTrans" cxnId="{9BFC7F7D-BB69-4542-AE97-4B69135D6EE7}">
      <dgm:prSet/>
      <dgm:spPr/>
      <dgm:t>
        <a:bodyPr/>
        <a:lstStyle/>
        <a:p>
          <a:endParaRPr lang="es-ES"/>
        </a:p>
      </dgm:t>
    </dgm:pt>
    <dgm:pt modelId="{85536D99-8A2E-4353-A447-4B744EDC2863}" type="sibTrans" cxnId="{9BFC7F7D-BB69-4542-AE97-4B69135D6EE7}">
      <dgm:prSet/>
      <dgm:spPr/>
      <dgm:t>
        <a:bodyPr/>
        <a:lstStyle/>
        <a:p>
          <a:endParaRPr lang="es-ES"/>
        </a:p>
      </dgm:t>
    </dgm:pt>
    <dgm:pt modelId="{42E5CE13-D581-4D5D-B862-E9F7A3EE617F}">
      <dgm:prSet phldrT="[Texto]"/>
      <dgm:spPr/>
      <dgm:t>
        <a:bodyPr/>
        <a:lstStyle/>
        <a:p>
          <a:r>
            <a:rPr lang="es-MX" b="1" dirty="0" smtClean="0">
              <a:solidFill>
                <a:srgbClr val="C00000"/>
              </a:solidFill>
              <a:effectLst>
                <a:outerShdw blurRad="38100" dist="38100" dir="2700000" algn="tl">
                  <a:srgbClr val="000000">
                    <a:alpha val="43137"/>
                  </a:srgbClr>
                </a:outerShdw>
              </a:effectLst>
            </a:rPr>
            <a:t>Derivación</a:t>
          </a:r>
          <a:endParaRPr lang="es-ES" b="1" dirty="0">
            <a:solidFill>
              <a:srgbClr val="C00000"/>
            </a:solidFill>
            <a:effectLst>
              <a:outerShdw blurRad="38100" dist="38100" dir="2700000" algn="tl">
                <a:srgbClr val="000000">
                  <a:alpha val="43137"/>
                </a:srgbClr>
              </a:outerShdw>
            </a:effectLst>
          </a:endParaRPr>
        </a:p>
      </dgm:t>
    </dgm:pt>
    <dgm:pt modelId="{9203936D-3E91-4FBB-B20D-13B91A09B321}" type="parTrans" cxnId="{E02AB729-562C-4900-8D2F-3DAF389A4B5C}">
      <dgm:prSet/>
      <dgm:spPr/>
      <dgm:t>
        <a:bodyPr/>
        <a:lstStyle/>
        <a:p>
          <a:endParaRPr lang="es-ES"/>
        </a:p>
      </dgm:t>
    </dgm:pt>
    <dgm:pt modelId="{3229AFFD-7C0F-485A-998B-6A405BB2DDC0}" type="sibTrans" cxnId="{E02AB729-562C-4900-8D2F-3DAF389A4B5C}">
      <dgm:prSet/>
      <dgm:spPr/>
      <dgm:t>
        <a:bodyPr/>
        <a:lstStyle/>
        <a:p>
          <a:endParaRPr lang="es-ES"/>
        </a:p>
      </dgm:t>
    </dgm:pt>
    <dgm:pt modelId="{4AD1059C-BF06-4D59-AB4F-36D231288229}">
      <dgm:prSet phldrT="[Texto]"/>
      <dgm:spPr/>
      <dgm:t>
        <a:bodyPr/>
        <a:lstStyle/>
        <a:p>
          <a:r>
            <a:rPr lang="es-MX" b="1" dirty="0" smtClean="0">
              <a:solidFill>
                <a:srgbClr val="C00000"/>
              </a:solidFill>
              <a:effectLst>
                <a:outerShdw blurRad="38100" dist="38100" dir="2700000" algn="tl">
                  <a:srgbClr val="000000">
                    <a:alpha val="43137"/>
                  </a:srgbClr>
                </a:outerShdw>
              </a:effectLst>
            </a:rPr>
            <a:t>Principios lógicos</a:t>
          </a:r>
          <a:endParaRPr lang="es-ES" b="1" dirty="0">
            <a:solidFill>
              <a:srgbClr val="C00000"/>
            </a:solidFill>
            <a:effectLst>
              <a:outerShdw blurRad="38100" dist="38100" dir="2700000" algn="tl">
                <a:srgbClr val="000000">
                  <a:alpha val="43137"/>
                </a:srgbClr>
              </a:outerShdw>
            </a:effectLst>
          </a:endParaRPr>
        </a:p>
      </dgm:t>
    </dgm:pt>
    <dgm:pt modelId="{37E960AA-9829-4585-8568-88FAC7A608F5}" type="parTrans" cxnId="{D685C4B3-9B7A-4BD8-9C0C-1A1204A695D4}">
      <dgm:prSet/>
      <dgm:spPr/>
      <dgm:t>
        <a:bodyPr/>
        <a:lstStyle/>
        <a:p>
          <a:endParaRPr lang="es-ES"/>
        </a:p>
      </dgm:t>
    </dgm:pt>
    <dgm:pt modelId="{025DE712-584F-418F-B171-9BD900DD96A5}" type="sibTrans" cxnId="{D685C4B3-9B7A-4BD8-9C0C-1A1204A695D4}">
      <dgm:prSet/>
      <dgm:spPr/>
      <dgm:t>
        <a:bodyPr/>
        <a:lstStyle/>
        <a:p>
          <a:endParaRPr lang="es-ES"/>
        </a:p>
      </dgm:t>
    </dgm:pt>
    <dgm:pt modelId="{8E40FA9E-A1CB-42B7-B345-00C02689C27D}">
      <dgm:prSet/>
      <dgm:spPr/>
      <dgm:t>
        <a:bodyPr/>
        <a:lstStyle/>
        <a:p>
          <a:r>
            <a:rPr lang="es-MX" b="1" dirty="0" smtClean="0">
              <a:solidFill>
                <a:schemeClr val="accent4">
                  <a:lumMod val="50000"/>
                </a:schemeClr>
              </a:solidFill>
              <a:effectLst>
                <a:outerShdw blurRad="38100" dist="38100" dir="2700000" algn="tl">
                  <a:srgbClr val="000000">
                    <a:alpha val="43137"/>
                  </a:srgbClr>
                </a:outerShdw>
              </a:effectLst>
            </a:rPr>
            <a:t>Identidad</a:t>
          </a:r>
          <a:endParaRPr lang="es-ES" b="1" dirty="0">
            <a:solidFill>
              <a:schemeClr val="accent4">
                <a:lumMod val="50000"/>
              </a:schemeClr>
            </a:solidFill>
            <a:effectLst>
              <a:outerShdw blurRad="38100" dist="38100" dir="2700000" algn="tl">
                <a:srgbClr val="000000">
                  <a:alpha val="43137"/>
                </a:srgbClr>
              </a:outerShdw>
            </a:effectLst>
          </a:endParaRPr>
        </a:p>
      </dgm:t>
    </dgm:pt>
    <dgm:pt modelId="{DD0B4B41-A309-4AC6-96D4-D40F32B4581B}" type="parTrans" cxnId="{C6E89FC5-3102-4DF8-A9E8-7C8BC526A7B9}">
      <dgm:prSet/>
      <dgm:spPr/>
      <dgm:t>
        <a:bodyPr/>
        <a:lstStyle/>
        <a:p>
          <a:endParaRPr lang="es-ES"/>
        </a:p>
      </dgm:t>
    </dgm:pt>
    <dgm:pt modelId="{6F005A1E-1A54-4834-8B4A-43744FF6E2F4}" type="sibTrans" cxnId="{C6E89FC5-3102-4DF8-A9E8-7C8BC526A7B9}">
      <dgm:prSet/>
      <dgm:spPr/>
      <dgm:t>
        <a:bodyPr/>
        <a:lstStyle/>
        <a:p>
          <a:endParaRPr lang="es-ES"/>
        </a:p>
      </dgm:t>
    </dgm:pt>
    <dgm:pt modelId="{DDA748B7-EC69-4726-8BC4-90CCEB1F76C0}">
      <dgm:prSet/>
      <dgm:spPr/>
      <dgm:t>
        <a:bodyPr/>
        <a:lstStyle/>
        <a:p>
          <a:r>
            <a:rPr lang="es-MX" b="1" dirty="0" smtClean="0">
              <a:solidFill>
                <a:schemeClr val="accent4">
                  <a:lumMod val="50000"/>
                </a:schemeClr>
              </a:solidFill>
              <a:effectLst>
                <a:outerShdw blurRad="38100" dist="38100" dir="2700000" algn="tl">
                  <a:srgbClr val="000000">
                    <a:alpha val="43137"/>
                  </a:srgbClr>
                </a:outerShdw>
              </a:effectLst>
            </a:rPr>
            <a:t>Contradicción</a:t>
          </a:r>
          <a:endParaRPr lang="es-ES" b="1" dirty="0">
            <a:solidFill>
              <a:schemeClr val="accent4">
                <a:lumMod val="50000"/>
              </a:schemeClr>
            </a:solidFill>
            <a:effectLst>
              <a:outerShdw blurRad="38100" dist="38100" dir="2700000" algn="tl">
                <a:srgbClr val="000000">
                  <a:alpha val="43137"/>
                </a:srgbClr>
              </a:outerShdw>
            </a:effectLst>
          </a:endParaRPr>
        </a:p>
      </dgm:t>
    </dgm:pt>
    <dgm:pt modelId="{D3961E74-05F0-493C-ACE6-E228A443CD1A}" type="parTrans" cxnId="{F39D4CCA-15F6-46EC-A3CB-23D1471E308B}">
      <dgm:prSet/>
      <dgm:spPr/>
      <dgm:t>
        <a:bodyPr/>
        <a:lstStyle/>
        <a:p>
          <a:endParaRPr lang="es-ES"/>
        </a:p>
      </dgm:t>
    </dgm:pt>
    <dgm:pt modelId="{96EF7DAC-23AB-483B-A0B8-E8AC305B6C95}" type="sibTrans" cxnId="{F39D4CCA-15F6-46EC-A3CB-23D1471E308B}">
      <dgm:prSet/>
      <dgm:spPr/>
      <dgm:t>
        <a:bodyPr/>
        <a:lstStyle/>
        <a:p>
          <a:endParaRPr lang="es-ES"/>
        </a:p>
      </dgm:t>
    </dgm:pt>
    <dgm:pt modelId="{7CE1A9AE-A20E-40D1-A4E4-18F65F8F4BF0}">
      <dgm:prSet/>
      <dgm:spPr/>
      <dgm:t>
        <a:bodyPr/>
        <a:lstStyle/>
        <a:p>
          <a:r>
            <a:rPr lang="es-MX" b="1" dirty="0" smtClean="0">
              <a:solidFill>
                <a:schemeClr val="accent4">
                  <a:lumMod val="50000"/>
                </a:schemeClr>
              </a:solidFill>
              <a:effectLst>
                <a:outerShdw blurRad="38100" dist="38100" dir="2700000" algn="tl">
                  <a:srgbClr val="000000">
                    <a:alpha val="43137"/>
                  </a:srgbClr>
                </a:outerShdw>
              </a:effectLst>
            </a:rPr>
            <a:t>3° excluido</a:t>
          </a:r>
          <a:endParaRPr lang="es-ES" b="1" dirty="0">
            <a:solidFill>
              <a:schemeClr val="accent4">
                <a:lumMod val="50000"/>
              </a:schemeClr>
            </a:solidFill>
            <a:effectLst>
              <a:outerShdw blurRad="38100" dist="38100" dir="2700000" algn="tl">
                <a:srgbClr val="000000">
                  <a:alpha val="43137"/>
                </a:srgbClr>
              </a:outerShdw>
            </a:effectLst>
          </a:endParaRPr>
        </a:p>
      </dgm:t>
    </dgm:pt>
    <dgm:pt modelId="{46064892-42E7-49D4-919A-605656311C83}" type="parTrans" cxnId="{E9F5B483-A70F-4180-B1E1-69A29EEC07B6}">
      <dgm:prSet/>
      <dgm:spPr/>
      <dgm:t>
        <a:bodyPr/>
        <a:lstStyle/>
        <a:p>
          <a:endParaRPr lang="es-ES"/>
        </a:p>
      </dgm:t>
    </dgm:pt>
    <dgm:pt modelId="{38E7AAD8-FFEC-496A-B714-8B5738449C6C}" type="sibTrans" cxnId="{E9F5B483-A70F-4180-B1E1-69A29EEC07B6}">
      <dgm:prSet/>
      <dgm:spPr/>
      <dgm:t>
        <a:bodyPr/>
        <a:lstStyle/>
        <a:p>
          <a:endParaRPr lang="es-ES"/>
        </a:p>
      </dgm:t>
    </dgm:pt>
    <dgm:pt modelId="{293C1898-4D68-4A7D-B261-39F46D8DFBCC}">
      <dgm:prSet/>
      <dgm:spPr/>
      <dgm:t>
        <a:bodyPr/>
        <a:lstStyle/>
        <a:p>
          <a:r>
            <a:rPr lang="es-MX" b="1" dirty="0" smtClean="0">
              <a:solidFill>
                <a:schemeClr val="accent4">
                  <a:lumMod val="50000"/>
                </a:schemeClr>
              </a:solidFill>
              <a:effectLst>
                <a:outerShdw blurRad="38100" dist="38100" dir="2700000" algn="tl">
                  <a:srgbClr val="000000">
                    <a:alpha val="43137"/>
                  </a:srgbClr>
                </a:outerShdw>
              </a:effectLst>
            </a:rPr>
            <a:t>Razón suficiente</a:t>
          </a:r>
          <a:endParaRPr lang="es-ES" b="1" dirty="0">
            <a:solidFill>
              <a:schemeClr val="accent4">
                <a:lumMod val="50000"/>
              </a:schemeClr>
            </a:solidFill>
            <a:effectLst>
              <a:outerShdw blurRad="38100" dist="38100" dir="2700000" algn="tl">
                <a:srgbClr val="000000">
                  <a:alpha val="43137"/>
                </a:srgbClr>
              </a:outerShdw>
            </a:effectLst>
          </a:endParaRPr>
        </a:p>
      </dgm:t>
    </dgm:pt>
    <dgm:pt modelId="{A8110433-06A0-4240-AF34-A9F7F3D54F62}" type="parTrans" cxnId="{D31A9140-3242-4FE2-A814-9CB450AEBE8D}">
      <dgm:prSet/>
      <dgm:spPr/>
      <dgm:t>
        <a:bodyPr/>
        <a:lstStyle/>
        <a:p>
          <a:endParaRPr lang="es-ES"/>
        </a:p>
      </dgm:t>
    </dgm:pt>
    <dgm:pt modelId="{64D67CCE-288D-4FD5-B9A7-34C388678284}" type="sibTrans" cxnId="{D31A9140-3242-4FE2-A814-9CB450AEBE8D}">
      <dgm:prSet/>
      <dgm:spPr/>
      <dgm:t>
        <a:bodyPr/>
        <a:lstStyle/>
        <a:p>
          <a:endParaRPr lang="es-ES"/>
        </a:p>
      </dgm:t>
    </dgm:pt>
    <dgm:pt modelId="{9A7656FF-EDCA-4DAF-8BB0-76DE1F428AB4}" type="pres">
      <dgm:prSet presAssocID="{22AD40D4-2D1C-47A8-A19A-46BCC12B2AF7}" presName="hierChild1" presStyleCnt="0">
        <dgm:presLayoutVars>
          <dgm:orgChart val="1"/>
          <dgm:chPref val="1"/>
          <dgm:dir/>
          <dgm:animOne val="branch"/>
          <dgm:animLvl val="lvl"/>
          <dgm:resizeHandles/>
        </dgm:presLayoutVars>
      </dgm:prSet>
      <dgm:spPr/>
      <dgm:t>
        <a:bodyPr/>
        <a:lstStyle/>
        <a:p>
          <a:endParaRPr lang="es-SV"/>
        </a:p>
      </dgm:t>
    </dgm:pt>
    <dgm:pt modelId="{938F63CA-9B32-4E73-9008-9C38B988AFF3}" type="pres">
      <dgm:prSet presAssocID="{828686AD-7FD4-4A0A-8D49-D09CE6E9715C}" presName="hierRoot1" presStyleCnt="0">
        <dgm:presLayoutVars>
          <dgm:hierBranch val="init"/>
        </dgm:presLayoutVars>
      </dgm:prSet>
      <dgm:spPr/>
    </dgm:pt>
    <dgm:pt modelId="{C272AC5F-35D0-461E-844C-76C024D7575E}" type="pres">
      <dgm:prSet presAssocID="{828686AD-7FD4-4A0A-8D49-D09CE6E9715C}" presName="rootComposite1" presStyleCnt="0"/>
      <dgm:spPr/>
    </dgm:pt>
    <dgm:pt modelId="{CF0F6B68-9256-41F1-ACC4-6BB71C0C2A49}" type="pres">
      <dgm:prSet presAssocID="{828686AD-7FD4-4A0A-8D49-D09CE6E9715C}" presName="rootText1" presStyleLbl="node0" presStyleIdx="0" presStyleCnt="1" custScaleX="265725" custScaleY="144878">
        <dgm:presLayoutVars>
          <dgm:chPref val="3"/>
        </dgm:presLayoutVars>
      </dgm:prSet>
      <dgm:spPr/>
      <dgm:t>
        <a:bodyPr/>
        <a:lstStyle/>
        <a:p>
          <a:endParaRPr lang="es-SV"/>
        </a:p>
      </dgm:t>
    </dgm:pt>
    <dgm:pt modelId="{068F0E67-DA1C-4E06-945B-6364F438719E}" type="pres">
      <dgm:prSet presAssocID="{828686AD-7FD4-4A0A-8D49-D09CE6E9715C}" presName="rootConnector1" presStyleLbl="node1" presStyleIdx="0" presStyleCnt="0"/>
      <dgm:spPr/>
      <dgm:t>
        <a:bodyPr/>
        <a:lstStyle/>
        <a:p>
          <a:endParaRPr lang="es-SV"/>
        </a:p>
      </dgm:t>
    </dgm:pt>
    <dgm:pt modelId="{8273E56B-4910-4AF3-AA38-2C529A0F43C6}" type="pres">
      <dgm:prSet presAssocID="{828686AD-7FD4-4A0A-8D49-D09CE6E9715C}" presName="hierChild2" presStyleCnt="0"/>
      <dgm:spPr/>
    </dgm:pt>
    <dgm:pt modelId="{9BA49944-B829-4074-9F13-E5F8FA5D6841}" type="pres">
      <dgm:prSet presAssocID="{2F8052D8-5933-4FB6-89F5-BB7EF188D093}" presName="Name37" presStyleLbl="parChTrans1D2" presStyleIdx="0" presStyleCnt="4"/>
      <dgm:spPr/>
      <dgm:t>
        <a:bodyPr/>
        <a:lstStyle/>
        <a:p>
          <a:endParaRPr lang="es-SV"/>
        </a:p>
      </dgm:t>
    </dgm:pt>
    <dgm:pt modelId="{AA184A26-41E9-4AB5-810D-751B5A183E9C}" type="pres">
      <dgm:prSet presAssocID="{35F3A37B-C473-43DC-98DD-2223954B1E62}" presName="hierRoot2" presStyleCnt="0">
        <dgm:presLayoutVars>
          <dgm:hierBranch val="init"/>
        </dgm:presLayoutVars>
      </dgm:prSet>
      <dgm:spPr/>
    </dgm:pt>
    <dgm:pt modelId="{13F58713-3477-49E6-ACE4-19A0E4CDAC1C}" type="pres">
      <dgm:prSet presAssocID="{35F3A37B-C473-43DC-98DD-2223954B1E62}" presName="rootComposite" presStyleCnt="0"/>
      <dgm:spPr/>
    </dgm:pt>
    <dgm:pt modelId="{4C19F843-1159-49BD-B240-C72E7674C451}" type="pres">
      <dgm:prSet presAssocID="{35F3A37B-C473-43DC-98DD-2223954B1E62}" presName="rootText" presStyleLbl="node2" presStyleIdx="0" presStyleCnt="3" custScaleX="166096">
        <dgm:presLayoutVars>
          <dgm:chPref val="3"/>
        </dgm:presLayoutVars>
      </dgm:prSet>
      <dgm:spPr/>
      <dgm:t>
        <a:bodyPr/>
        <a:lstStyle/>
        <a:p>
          <a:endParaRPr lang="es-ES"/>
        </a:p>
      </dgm:t>
    </dgm:pt>
    <dgm:pt modelId="{B5473D5C-40E3-4AA9-A2B8-89A8E79E25CF}" type="pres">
      <dgm:prSet presAssocID="{35F3A37B-C473-43DC-98DD-2223954B1E62}" presName="rootConnector" presStyleLbl="node2" presStyleIdx="0" presStyleCnt="3"/>
      <dgm:spPr/>
      <dgm:t>
        <a:bodyPr/>
        <a:lstStyle/>
        <a:p>
          <a:endParaRPr lang="es-SV"/>
        </a:p>
      </dgm:t>
    </dgm:pt>
    <dgm:pt modelId="{FF72F961-DFBE-4B92-8A90-39549EAF0F2F}" type="pres">
      <dgm:prSet presAssocID="{35F3A37B-C473-43DC-98DD-2223954B1E62}" presName="hierChild4" presStyleCnt="0"/>
      <dgm:spPr/>
    </dgm:pt>
    <dgm:pt modelId="{E1B65C40-1B57-45A7-A928-F5344DDF776A}" type="pres">
      <dgm:prSet presAssocID="{35F3A37B-C473-43DC-98DD-2223954B1E62}" presName="hierChild5" presStyleCnt="0"/>
      <dgm:spPr/>
    </dgm:pt>
    <dgm:pt modelId="{DA01303F-ED31-462B-9642-357306ABFC21}" type="pres">
      <dgm:prSet presAssocID="{9203936D-3E91-4FBB-B20D-13B91A09B321}" presName="Name37" presStyleLbl="parChTrans1D2" presStyleIdx="1" presStyleCnt="4"/>
      <dgm:spPr/>
      <dgm:t>
        <a:bodyPr/>
        <a:lstStyle/>
        <a:p>
          <a:endParaRPr lang="es-SV"/>
        </a:p>
      </dgm:t>
    </dgm:pt>
    <dgm:pt modelId="{ABF5728E-BFE4-47D1-BD73-2FF89484FD02}" type="pres">
      <dgm:prSet presAssocID="{42E5CE13-D581-4D5D-B862-E9F7A3EE617F}" presName="hierRoot2" presStyleCnt="0">
        <dgm:presLayoutVars>
          <dgm:hierBranch val="init"/>
        </dgm:presLayoutVars>
      </dgm:prSet>
      <dgm:spPr/>
    </dgm:pt>
    <dgm:pt modelId="{FC2E703A-2292-438A-9188-31F24923C051}" type="pres">
      <dgm:prSet presAssocID="{42E5CE13-D581-4D5D-B862-E9F7A3EE617F}" presName="rootComposite" presStyleCnt="0"/>
      <dgm:spPr/>
    </dgm:pt>
    <dgm:pt modelId="{10C0DC31-E589-4D1E-A5C0-6FFD40868AD3}" type="pres">
      <dgm:prSet presAssocID="{42E5CE13-D581-4D5D-B862-E9F7A3EE617F}" presName="rootText" presStyleLbl="node2" presStyleIdx="1" presStyleCnt="3" custScaleX="144899">
        <dgm:presLayoutVars>
          <dgm:chPref val="3"/>
        </dgm:presLayoutVars>
      </dgm:prSet>
      <dgm:spPr/>
      <dgm:t>
        <a:bodyPr/>
        <a:lstStyle/>
        <a:p>
          <a:endParaRPr lang="es-ES"/>
        </a:p>
      </dgm:t>
    </dgm:pt>
    <dgm:pt modelId="{A6EAD993-F46B-492C-9D8F-FCB971B91861}" type="pres">
      <dgm:prSet presAssocID="{42E5CE13-D581-4D5D-B862-E9F7A3EE617F}" presName="rootConnector" presStyleLbl="node2" presStyleIdx="1" presStyleCnt="3"/>
      <dgm:spPr/>
      <dgm:t>
        <a:bodyPr/>
        <a:lstStyle/>
        <a:p>
          <a:endParaRPr lang="es-SV"/>
        </a:p>
      </dgm:t>
    </dgm:pt>
    <dgm:pt modelId="{29EE1A70-1009-46C1-A5AC-0ED45A08D2E3}" type="pres">
      <dgm:prSet presAssocID="{42E5CE13-D581-4D5D-B862-E9F7A3EE617F}" presName="hierChild4" presStyleCnt="0"/>
      <dgm:spPr/>
    </dgm:pt>
    <dgm:pt modelId="{4536F2A6-FE8A-4FE8-A03B-D5EB7C794028}" type="pres">
      <dgm:prSet presAssocID="{42E5CE13-D581-4D5D-B862-E9F7A3EE617F}" presName="hierChild5" presStyleCnt="0"/>
      <dgm:spPr/>
    </dgm:pt>
    <dgm:pt modelId="{8F3C461F-550A-4447-A399-B641EEBC3B9F}" type="pres">
      <dgm:prSet presAssocID="{37E960AA-9829-4585-8568-88FAC7A608F5}" presName="Name37" presStyleLbl="parChTrans1D2" presStyleIdx="2" presStyleCnt="4"/>
      <dgm:spPr/>
      <dgm:t>
        <a:bodyPr/>
        <a:lstStyle/>
        <a:p>
          <a:endParaRPr lang="es-SV"/>
        </a:p>
      </dgm:t>
    </dgm:pt>
    <dgm:pt modelId="{A353EE7B-EE0E-4DAB-94B5-6B4C6AAB8709}" type="pres">
      <dgm:prSet presAssocID="{4AD1059C-BF06-4D59-AB4F-36D231288229}" presName="hierRoot2" presStyleCnt="0">
        <dgm:presLayoutVars>
          <dgm:hierBranch val="init"/>
        </dgm:presLayoutVars>
      </dgm:prSet>
      <dgm:spPr/>
    </dgm:pt>
    <dgm:pt modelId="{BCAD845D-F7EB-423E-B824-80F25E74B599}" type="pres">
      <dgm:prSet presAssocID="{4AD1059C-BF06-4D59-AB4F-36D231288229}" presName="rootComposite" presStyleCnt="0"/>
      <dgm:spPr/>
    </dgm:pt>
    <dgm:pt modelId="{1DD98E87-FE93-4C6D-83E8-0CEEEBE9E6CE}" type="pres">
      <dgm:prSet presAssocID="{4AD1059C-BF06-4D59-AB4F-36D231288229}" presName="rootText" presStyleLbl="node2" presStyleIdx="2" presStyleCnt="3" custScaleX="172290">
        <dgm:presLayoutVars>
          <dgm:chPref val="3"/>
        </dgm:presLayoutVars>
      </dgm:prSet>
      <dgm:spPr/>
      <dgm:t>
        <a:bodyPr/>
        <a:lstStyle/>
        <a:p>
          <a:endParaRPr lang="es-SV"/>
        </a:p>
      </dgm:t>
    </dgm:pt>
    <dgm:pt modelId="{A8212409-A633-4734-84C3-37AB60896BD4}" type="pres">
      <dgm:prSet presAssocID="{4AD1059C-BF06-4D59-AB4F-36D231288229}" presName="rootConnector" presStyleLbl="node2" presStyleIdx="2" presStyleCnt="3"/>
      <dgm:spPr/>
      <dgm:t>
        <a:bodyPr/>
        <a:lstStyle/>
        <a:p>
          <a:endParaRPr lang="es-SV"/>
        </a:p>
      </dgm:t>
    </dgm:pt>
    <dgm:pt modelId="{772BFB9C-E44C-47A1-9C70-66F31E6FBE66}" type="pres">
      <dgm:prSet presAssocID="{4AD1059C-BF06-4D59-AB4F-36D231288229}" presName="hierChild4" presStyleCnt="0"/>
      <dgm:spPr/>
    </dgm:pt>
    <dgm:pt modelId="{9128E605-9FE4-4D66-9D5C-F0ADB3056A15}" type="pres">
      <dgm:prSet presAssocID="{DD0B4B41-A309-4AC6-96D4-D40F32B4581B}" presName="Name37" presStyleLbl="parChTrans1D3" presStyleIdx="0" presStyleCnt="1"/>
      <dgm:spPr/>
      <dgm:t>
        <a:bodyPr/>
        <a:lstStyle/>
        <a:p>
          <a:endParaRPr lang="es-SV"/>
        </a:p>
      </dgm:t>
    </dgm:pt>
    <dgm:pt modelId="{EB4071D9-E7EF-475A-989A-9E488E547FA7}" type="pres">
      <dgm:prSet presAssocID="{8E40FA9E-A1CB-42B7-B345-00C02689C27D}" presName="hierRoot2" presStyleCnt="0">
        <dgm:presLayoutVars>
          <dgm:hierBranch val="init"/>
        </dgm:presLayoutVars>
      </dgm:prSet>
      <dgm:spPr/>
    </dgm:pt>
    <dgm:pt modelId="{E2E62E5A-DDC1-4D0F-AA12-663818956991}" type="pres">
      <dgm:prSet presAssocID="{8E40FA9E-A1CB-42B7-B345-00C02689C27D}" presName="rootComposite" presStyleCnt="0"/>
      <dgm:spPr/>
    </dgm:pt>
    <dgm:pt modelId="{4B0F1EF7-888B-48D7-9C17-4F8F737C8C26}" type="pres">
      <dgm:prSet presAssocID="{8E40FA9E-A1CB-42B7-B345-00C02689C27D}" presName="rootText" presStyleLbl="node3" presStyleIdx="0" presStyleCnt="1" custScaleX="151029" custLinFactNeighborX="-222" custLinFactNeighborY="3555">
        <dgm:presLayoutVars>
          <dgm:chPref val="3"/>
        </dgm:presLayoutVars>
      </dgm:prSet>
      <dgm:spPr/>
      <dgm:t>
        <a:bodyPr/>
        <a:lstStyle/>
        <a:p>
          <a:endParaRPr lang="es-ES"/>
        </a:p>
      </dgm:t>
    </dgm:pt>
    <dgm:pt modelId="{C940733D-6F12-4A80-9844-6541860F8314}" type="pres">
      <dgm:prSet presAssocID="{8E40FA9E-A1CB-42B7-B345-00C02689C27D}" presName="rootConnector" presStyleLbl="node3" presStyleIdx="0" presStyleCnt="1"/>
      <dgm:spPr/>
      <dgm:t>
        <a:bodyPr/>
        <a:lstStyle/>
        <a:p>
          <a:endParaRPr lang="es-SV"/>
        </a:p>
      </dgm:t>
    </dgm:pt>
    <dgm:pt modelId="{F9916185-EE33-4F56-8749-8C576645CC83}" type="pres">
      <dgm:prSet presAssocID="{8E40FA9E-A1CB-42B7-B345-00C02689C27D}" presName="hierChild4" presStyleCnt="0"/>
      <dgm:spPr/>
    </dgm:pt>
    <dgm:pt modelId="{2990003C-CE42-4334-B33A-C3E3CE99BC6C}" type="pres">
      <dgm:prSet presAssocID="{D3961E74-05F0-493C-ACE6-E228A443CD1A}" presName="Name37" presStyleLbl="parChTrans1D4" presStyleIdx="0" presStyleCnt="3"/>
      <dgm:spPr/>
      <dgm:t>
        <a:bodyPr/>
        <a:lstStyle/>
        <a:p>
          <a:endParaRPr lang="es-SV"/>
        </a:p>
      </dgm:t>
    </dgm:pt>
    <dgm:pt modelId="{B7BE242D-3858-445B-A71B-BE6D56482064}" type="pres">
      <dgm:prSet presAssocID="{DDA748B7-EC69-4726-8BC4-90CCEB1F76C0}" presName="hierRoot2" presStyleCnt="0">
        <dgm:presLayoutVars>
          <dgm:hierBranch val="init"/>
        </dgm:presLayoutVars>
      </dgm:prSet>
      <dgm:spPr/>
    </dgm:pt>
    <dgm:pt modelId="{DD6C89F9-FF20-49BA-9D6E-386357A898E2}" type="pres">
      <dgm:prSet presAssocID="{DDA748B7-EC69-4726-8BC4-90CCEB1F76C0}" presName="rootComposite" presStyleCnt="0"/>
      <dgm:spPr/>
    </dgm:pt>
    <dgm:pt modelId="{4DC03F30-FA87-4E5A-BD16-799927975FBD}" type="pres">
      <dgm:prSet presAssocID="{DDA748B7-EC69-4726-8BC4-90CCEB1F76C0}" presName="rootText" presStyleLbl="node4" presStyleIdx="0" presStyleCnt="3" custScaleX="151474">
        <dgm:presLayoutVars>
          <dgm:chPref val="3"/>
        </dgm:presLayoutVars>
      </dgm:prSet>
      <dgm:spPr/>
      <dgm:t>
        <a:bodyPr/>
        <a:lstStyle/>
        <a:p>
          <a:endParaRPr lang="es-ES"/>
        </a:p>
      </dgm:t>
    </dgm:pt>
    <dgm:pt modelId="{F57CD5F4-7298-4273-A174-4078CA1A6BF9}" type="pres">
      <dgm:prSet presAssocID="{DDA748B7-EC69-4726-8BC4-90CCEB1F76C0}" presName="rootConnector" presStyleLbl="node4" presStyleIdx="0" presStyleCnt="3"/>
      <dgm:spPr/>
      <dgm:t>
        <a:bodyPr/>
        <a:lstStyle/>
        <a:p>
          <a:endParaRPr lang="es-SV"/>
        </a:p>
      </dgm:t>
    </dgm:pt>
    <dgm:pt modelId="{D096339E-E54E-4627-8F1E-A9C81A5D32D0}" type="pres">
      <dgm:prSet presAssocID="{DDA748B7-EC69-4726-8BC4-90CCEB1F76C0}" presName="hierChild4" presStyleCnt="0"/>
      <dgm:spPr/>
    </dgm:pt>
    <dgm:pt modelId="{658A5DB2-C182-4F8E-BE66-CCE9C6BE7F4D}" type="pres">
      <dgm:prSet presAssocID="{46064892-42E7-49D4-919A-605656311C83}" presName="Name37" presStyleLbl="parChTrans1D4" presStyleIdx="1" presStyleCnt="3"/>
      <dgm:spPr/>
      <dgm:t>
        <a:bodyPr/>
        <a:lstStyle/>
        <a:p>
          <a:endParaRPr lang="es-SV"/>
        </a:p>
      </dgm:t>
    </dgm:pt>
    <dgm:pt modelId="{99F47C8E-4FD1-42F0-B9D0-6222F6641C4F}" type="pres">
      <dgm:prSet presAssocID="{7CE1A9AE-A20E-40D1-A4E4-18F65F8F4BF0}" presName="hierRoot2" presStyleCnt="0">
        <dgm:presLayoutVars>
          <dgm:hierBranch val="init"/>
        </dgm:presLayoutVars>
      </dgm:prSet>
      <dgm:spPr/>
    </dgm:pt>
    <dgm:pt modelId="{AF380D1B-6F5A-4879-9256-774081689AF5}" type="pres">
      <dgm:prSet presAssocID="{7CE1A9AE-A20E-40D1-A4E4-18F65F8F4BF0}" presName="rootComposite" presStyleCnt="0"/>
      <dgm:spPr/>
    </dgm:pt>
    <dgm:pt modelId="{F7E8FF70-21C3-4660-8067-141076DF06B3}" type="pres">
      <dgm:prSet presAssocID="{7CE1A9AE-A20E-40D1-A4E4-18F65F8F4BF0}" presName="rootText" presStyleLbl="node4" presStyleIdx="1" presStyleCnt="3" custScaleX="151474">
        <dgm:presLayoutVars>
          <dgm:chPref val="3"/>
        </dgm:presLayoutVars>
      </dgm:prSet>
      <dgm:spPr/>
      <dgm:t>
        <a:bodyPr/>
        <a:lstStyle/>
        <a:p>
          <a:endParaRPr lang="es-ES"/>
        </a:p>
      </dgm:t>
    </dgm:pt>
    <dgm:pt modelId="{65A7F929-02D7-4990-815A-4EE7794041E9}" type="pres">
      <dgm:prSet presAssocID="{7CE1A9AE-A20E-40D1-A4E4-18F65F8F4BF0}" presName="rootConnector" presStyleLbl="node4" presStyleIdx="1" presStyleCnt="3"/>
      <dgm:spPr/>
      <dgm:t>
        <a:bodyPr/>
        <a:lstStyle/>
        <a:p>
          <a:endParaRPr lang="es-SV"/>
        </a:p>
      </dgm:t>
    </dgm:pt>
    <dgm:pt modelId="{E56A0451-70E9-4995-A06C-453C40B679F3}" type="pres">
      <dgm:prSet presAssocID="{7CE1A9AE-A20E-40D1-A4E4-18F65F8F4BF0}" presName="hierChild4" presStyleCnt="0"/>
      <dgm:spPr/>
    </dgm:pt>
    <dgm:pt modelId="{DCEE23F1-FCBC-402E-856B-D845F1F58EB0}" type="pres">
      <dgm:prSet presAssocID="{A8110433-06A0-4240-AF34-A9F7F3D54F62}" presName="Name37" presStyleLbl="parChTrans1D4" presStyleIdx="2" presStyleCnt="3"/>
      <dgm:spPr/>
      <dgm:t>
        <a:bodyPr/>
        <a:lstStyle/>
        <a:p>
          <a:endParaRPr lang="es-SV"/>
        </a:p>
      </dgm:t>
    </dgm:pt>
    <dgm:pt modelId="{79BCA19B-0034-4158-BF66-95D90E15568F}" type="pres">
      <dgm:prSet presAssocID="{293C1898-4D68-4A7D-B261-39F46D8DFBCC}" presName="hierRoot2" presStyleCnt="0">
        <dgm:presLayoutVars>
          <dgm:hierBranch val="init"/>
        </dgm:presLayoutVars>
      </dgm:prSet>
      <dgm:spPr/>
    </dgm:pt>
    <dgm:pt modelId="{6891AE25-3277-4EB9-B77C-7DCD58B2A465}" type="pres">
      <dgm:prSet presAssocID="{293C1898-4D68-4A7D-B261-39F46D8DFBCC}" presName="rootComposite" presStyleCnt="0"/>
      <dgm:spPr/>
    </dgm:pt>
    <dgm:pt modelId="{14046AA7-0F10-48D4-B481-BDA459EE1124}" type="pres">
      <dgm:prSet presAssocID="{293C1898-4D68-4A7D-B261-39F46D8DFBCC}" presName="rootText" presStyleLbl="node4" presStyleIdx="2" presStyleCnt="3" custScaleX="165507">
        <dgm:presLayoutVars>
          <dgm:chPref val="3"/>
        </dgm:presLayoutVars>
      </dgm:prSet>
      <dgm:spPr/>
      <dgm:t>
        <a:bodyPr/>
        <a:lstStyle/>
        <a:p>
          <a:endParaRPr lang="es-SV"/>
        </a:p>
      </dgm:t>
    </dgm:pt>
    <dgm:pt modelId="{057B38EA-FD9D-4039-BCDB-9E768DF0F96F}" type="pres">
      <dgm:prSet presAssocID="{293C1898-4D68-4A7D-B261-39F46D8DFBCC}" presName="rootConnector" presStyleLbl="node4" presStyleIdx="2" presStyleCnt="3"/>
      <dgm:spPr/>
      <dgm:t>
        <a:bodyPr/>
        <a:lstStyle/>
        <a:p>
          <a:endParaRPr lang="es-SV"/>
        </a:p>
      </dgm:t>
    </dgm:pt>
    <dgm:pt modelId="{F539C6C3-D6CC-44F2-ACA1-6B744EA8FC7E}" type="pres">
      <dgm:prSet presAssocID="{293C1898-4D68-4A7D-B261-39F46D8DFBCC}" presName="hierChild4" presStyleCnt="0"/>
      <dgm:spPr/>
    </dgm:pt>
    <dgm:pt modelId="{A22347F2-0B2B-4622-B855-18AF59DD6ECD}" type="pres">
      <dgm:prSet presAssocID="{293C1898-4D68-4A7D-B261-39F46D8DFBCC}" presName="hierChild5" presStyleCnt="0"/>
      <dgm:spPr/>
    </dgm:pt>
    <dgm:pt modelId="{C1B47091-ED0A-463C-A44E-42AE923ED47B}" type="pres">
      <dgm:prSet presAssocID="{7CE1A9AE-A20E-40D1-A4E4-18F65F8F4BF0}" presName="hierChild5" presStyleCnt="0"/>
      <dgm:spPr/>
    </dgm:pt>
    <dgm:pt modelId="{0EE92BFA-D676-4BA4-8020-A4663BDB82E2}" type="pres">
      <dgm:prSet presAssocID="{DDA748B7-EC69-4726-8BC4-90CCEB1F76C0}" presName="hierChild5" presStyleCnt="0"/>
      <dgm:spPr/>
    </dgm:pt>
    <dgm:pt modelId="{0A287249-A921-4236-AC7D-640C327373BB}" type="pres">
      <dgm:prSet presAssocID="{8E40FA9E-A1CB-42B7-B345-00C02689C27D}" presName="hierChild5" presStyleCnt="0"/>
      <dgm:spPr/>
    </dgm:pt>
    <dgm:pt modelId="{5EC18648-2C29-48EC-8B9B-63360434A65E}" type="pres">
      <dgm:prSet presAssocID="{4AD1059C-BF06-4D59-AB4F-36D231288229}" presName="hierChild5" presStyleCnt="0"/>
      <dgm:spPr/>
    </dgm:pt>
    <dgm:pt modelId="{1FAA10A9-2AB7-4D9F-A587-3BD5965FD9DE}" type="pres">
      <dgm:prSet presAssocID="{828686AD-7FD4-4A0A-8D49-D09CE6E9715C}" presName="hierChild3" presStyleCnt="0"/>
      <dgm:spPr/>
    </dgm:pt>
    <dgm:pt modelId="{4BEA3F2F-9101-43DC-802E-A772DA4FC399}" type="pres">
      <dgm:prSet presAssocID="{50A51ABD-0457-4C36-BC04-93E2CECEB540}" presName="Name111" presStyleLbl="parChTrans1D2" presStyleIdx="3" presStyleCnt="4"/>
      <dgm:spPr/>
      <dgm:t>
        <a:bodyPr/>
        <a:lstStyle/>
        <a:p>
          <a:endParaRPr lang="es-SV"/>
        </a:p>
      </dgm:t>
    </dgm:pt>
    <dgm:pt modelId="{ED048F1A-9F0A-4BE4-A333-57A417CE08F7}" type="pres">
      <dgm:prSet presAssocID="{6BF2B56A-5D5B-415C-9999-07382B37C6B4}" presName="hierRoot3" presStyleCnt="0">
        <dgm:presLayoutVars>
          <dgm:hierBranch val="init"/>
        </dgm:presLayoutVars>
      </dgm:prSet>
      <dgm:spPr/>
    </dgm:pt>
    <dgm:pt modelId="{02492478-BDEB-47A8-8AC7-404C2D7102D6}" type="pres">
      <dgm:prSet presAssocID="{6BF2B56A-5D5B-415C-9999-07382B37C6B4}" presName="rootComposite3" presStyleCnt="0"/>
      <dgm:spPr/>
    </dgm:pt>
    <dgm:pt modelId="{1BCB9453-EB93-4631-91C1-628358A75044}" type="pres">
      <dgm:prSet presAssocID="{6BF2B56A-5D5B-415C-9999-07382B37C6B4}" presName="rootText3" presStyleLbl="asst1" presStyleIdx="0" presStyleCnt="1" custScaleX="165409" custScaleY="113188">
        <dgm:presLayoutVars>
          <dgm:chPref val="3"/>
        </dgm:presLayoutVars>
      </dgm:prSet>
      <dgm:spPr/>
      <dgm:t>
        <a:bodyPr/>
        <a:lstStyle/>
        <a:p>
          <a:endParaRPr lang="es-ES"/>
        </a:p>
      </dgm:t>
    </dgm:pt>
    <dgm:pt modelId="{67A0B527-7A06-46B8-A221-EFFDD5B3FCB4}" type="pres">
      <dgm:prSet presAssocID="{6BF2B56A-5D5B-415C-9999-07382B37C6B4}" presName="rootConnector3" presStyleLbl="asst1" presStyleIdx="0" presStyleCnt="1"/>
      <dgm:spPr/>
      <dgm:t>
        <a:bodyPr/>
        <a:lstStyle/>
        <a:p>
          <a:endParaRPr lang="es-SV"/>
        </a:p>
      </dgm:t>
    </dgm:pt>
    <dgm:pt modelId="{C662B2D6-4EEE-4098-9EE1-BC2522E70022}" type="pres">
      <dgm:prSet presAssocID="{6BF2B56A-5D5B-415C-9999-07382B37C6B4}" presName="hierChild6" presStyleCnt="0"/>
      <dgm:spPr/>
    </dgm:pt>
    <dgm:pt modelId="{6B5E48BA-36C1-4976-B789-27647E913DF1}" type="pres">
      <dgm:prSet presAssocID="{6BF2B56A-5D5B-415C-9999-07382B37C6B4}" presName="hierChild7" presStyleCnt="0"/>
      <dgm:spPr/>
    </dgm:pt>
  </dgm:ptLst>
  <dgm:cxnLst>
    <dgm:cxn modelId="{70A42B3A-DF28-45A0-955D-083242E6AC2A}" type="presOf" srcId="{A8110433-06A0-4240-AF34-A9F7F3D54F62}" destId="{DCEE23F1-FCBC-402E-856B-D845F1F58EB0}" srcOrd="0" destOrd="0" presId="urn:microsoft.com/office/officeart/2005/8/layout/orgChart1"/>
    <dgm:cxn modelId="{6343CAB0-39F7-442A-960A-5D0975F3AE33}" type="presOf" srcId="{42E5CE13-D581-4D5D-B862-E9F7A3EE617F}" destId="{A6EAD993-F46B-492C-9D8F-FCB971B91861}" srcOrd="1" destOrd="0" presId="urn:microsoft.com/office/officeart/2005/8/layout/orgChart1"/>
    <dgm:cxn modelId="{EF484D83-0342-45B4-A066-E45FC2561FE3}" type="presOf" srcId="{9203936D-3E91-4FBB-B20D-13B91A09B321}" destId="{DA01303F-ED31-462B-9642-357306ABFC21}" srcOrd="0" destOrd="0" presId="urn:microsoft.com/office/officeart/2005/8/layout/orgChart1"/>
    <dgm:cxn modelId="{D685C4B3-9B7A-4BD8-9C0C-1A1204A695D4}" srcId="{828686AD-7FD4-4A0A-8D49-D09CE6E9715C}" destId="{4AD1059C-BF06-4D59-AB4F-36D231288229}" srcOrd="3" destOrd="0" parTransId="{37E960AA-9829-4585-8568-88FAC7A608F5}" sibTransId="{025DE712-584F-418F-B171-9BD900DD96A5}"/>
    <dgm:cxn modelId="{55E825C4-AEFE-42E1-9834-04061E545A2F}" type="presOf" srcId="{7CE1A9AE-A20E-40D1-A4E4-18F65F8F4BF0}" destId="{65A7F929-02D7-4990-815A-4EE7794041E9}" srcOrd="1" destOrd="0" presId="urn:microsoft.com/office/officeart/2005/8/layout/orgChart1"/>
    <dgm:cxn modelId="{528216C9-76D2-415E-8ECF-ABB31C497701}" type="presOf" srcId="{293C1898-4D68-4A7D-B261-39F46D8DFBCC}" destId="{057B38EA-FD9D-4039-BCDB-9E768DF0F96F}" srcOrd="1" destOrd="0" presId="urn:microsoft.com/office/officeart/2005/8/layout/orgChart1"/>
    <dgm:cxn modelId="{8ED550BB-A265-4F4F-8FF3-2CA0FBA6E8E9}" type="presOf" srcId="{37E960AA-9829-4585-8568-88FAC7A608F5}" destId="{8F3C461F-550A-4447-A399-B641EEBC3B9F}" srcOrd="0" destOrd="0" presId="urn:microsoft.com/office/officeart/2005/8/layout/orgChart1"/>
    <dgm:cxn modelId="{E2B4C103-8538-4C02-A6BD-761114AFC06E}" type="presOf" srcId="{8E40FA9E-A1CB-42B7-B345-00C02689C27D}" destId="{C940733D-6F12-4A80-9844-6541860F8314}" srcOrd="1" destOrd="0" presId="urn:microsoft.com/office/officeart/2005/8/layout/orgChart1"/>
    <dgm:cxn modelId="{D31A9140-3242-4FE2-A814-9CB450AEBE8D}" srcId="{7CE1A9AE-A20E-40D1-A4E4-18F65F8F4BF0}" destId="{293C1898-4D68-4A7D-B261-39F46D8DFBCC}" srcOrd="0" destOrd="0" parTransId="{A8110433-06A0-4240-AF34-A9F7F3D54F62}" sibTransId="{64D67CCE-288D-4FD5-B9A7-34C388678284}"/>
    <dgm:cxn modelId="{859ED964-EE42-4F6C-8BF0-0677983B1BFE}" type="presOf" srcId="{8E40FA9E-A1CB-42B7-B345-00C02689C27D}" destId="{4B0F1EF7-888B-48D7-9C17-4F8F737C8C26}" srcOrd="0" destOrd="0" presId="urn:microsoft.com/office/officeart/2005/8/layout/orgChart1"/>
    <dgm:cxn modelId="{0ED44954-F581-431B-B3F9-1BEF47B9F059}" type="presOf" srcId="{DDA748B7-EC69-4726-8BC4-90CCEB1F76C0}" destId="{4DC03F30-FA87-4E5A-BD16-799927975FBD}" srcOrd="0" destOrd="0" presId="urn:microsoft.com/office/officeart/2005/8/layout/orgChart1"/>
    <dgm:cxn modelId="{3782C890-A981-4B62-9909-83F21E939CB2}" type="presOf" srcId="{DD0B4B41-A309-4AC6-96D4-D40F32B4581B}" destId="{9128E605-9FE4-4D66-9D5C-F0ADB3056A15}" srcOrd="0" destOrd="0" presId="urn:microsoft.com/office/officeart/2005/8/layout/orgChart1"/>
    <dgm:cxn modelId="{9BFC7F7D-BB69-4542-AE97-4B69135D6EE7}" srcId="{828686AD-7FD4-4A0A-8D49-D09CE6E9715C}" destId="{35F3A37B-C473-43DC-98DD-2223954B1E62}" srcOrd="1" destOrd="0" parTransId="{2F8052D8-5933-4FB6-89F5-BB7EF188D093}" sibTransId="{85536D99-8A2E-4353-A447-4B744EDC2863}"/>
    <dgm:cxn modelId="{F61620C9-EBE6-4F9D-9634-7ADD47D5AAA1}" type="presOf" srcId="{D3961E74-05F0-493C-ACE6-E228A443CD1A}" destId="{2990003C-CE42-4334-B33A-C3E3CE99BC6C}" srcOrd="0" destOrd="0" presId="urn:microsoft.com/office/officeart/2005/8/layout/orgChart1"/>
    <dgm:cxn modelId="{F39D4CCA-15F6-46EC-A3CB-23D1471E308B}" srcId="{8E40FA9E-A1CB-42B7-B345-00C02689C27D}" destId="{DDA748B7-EC69-4726-8BC4-90CCEB1F76C0}" srcOrd="0" destOrd="0" parTransId="{D3961E74-05F0-493C-ACE6-E228A443CD1A}" sibTransId="{96EF7DAC-23AB-483B-A0B8-E8AC305B6C95}"/>
    <dgm:cxn modelId="{C94C7F8F-69C5-4D65-8043-CE634CA85F40}" type="presOf" srcId="{6BF2B56A-5D5B-415C-9999-07382B37C6B4}" destId="{1BCB9453-EB93-4631-91C1-628358A75044}" srcOrd="0" destOrd="0" presId="urn:microsoft.com/office/officeart/2005/8/layout/orgChart1"/>
    <dgm:cxn modelId="{A00D49E0-74E3-4C31-96C8-64D070A9E73E}" type="presOf" srcId="{7CE1A9AE-A20E-40D1-A4E4-18F65F8F4BF0}" destId="{F7E8FF70-21C3-4660-8067-141076DF06B3}" srcOrd="0" destOrd="0" presId="urn:microsoft.com/office/officeart/2005/8/layout/orgChart1"/>
    <dgm:cxn modelId="{08F5DF2B-67F7-49C1-84DD-9C39D61F4CA2}" type="presOf" srcId="{4AD1059C-BF06-4D59-AB4F-36D231288229}" destId="{1DD98E87-FE93-4C6D-83E8-0CEEEBE9E6CE}" srcOrd="0" destOrd="0" presId="urn:microsoft.com/office/officeart/2005/8/layout/orgChart1"/>
    <dgm:cxn modelId="{E9F5B483-A70F-4180-B1E1-69A29EEC07B6}" srcId="{DDA748B7-EC69-4726-8BC4-90CCEB1F76C0}" destId="{7CE1A9AE-A20E-40D1-A4E4-18F65F8F4BF0}" srcOrd="0" destOrd="0" parTransId="{46064892-42E7-49D4-919A-605656311C83}" sibTransId="{38E7AAD8-FFEC-496A-B714-8B5738449C6C}"/>
    <dgm:cxn modelId="{E79CBB7B-755B-41B4-893B-761B1477CF7F}" srcId="{828686AD-7FD4-4A0A-8D49-D09CE6E9715C}" destId="{6BF2B56A-5D5B-415C-9999-07382B37C6B4}" srcOrd="0" destOrd="0" parTransId="{50A51ABD-0457-4C36-BC04-93E2CECEB540}" sibTransId="{E9CE9CAA-5E37-405E-A7A8-D4A91D2408D2}"/>
    <dgm:cxn modelId="{A518E246-74DC-491A-8C6E-9C2C92336D06}" type="presOf" srcId="{828686AD-7FD4-4A0A-8D49-D09CE6E9715C}" destId="{068F0E67-DA1C-4E06-945B-6364F438719E}" srcOrd="1" destOrd="0" presId="urn:microsoft.com/office/officeart/2005/8/layout/orgChart1"/>
    <dgm:cxn modelId="{FB34B248-A94D-4156-9058-1EB0A7D36781}" type="presOf" srcId="{4AD1059C-BF06-4D59-AB4F-36D231288229}" destId="{A8212409-A633-4734-84C3-37AB60896BD4}" srcOrd="1" destOrd="0" presId="urn:microsoft.com/office/officeart/2005/8/layout/orgChart1"/>
    <dgm:cxn modelId="{C4954124-261A-4794-9C5E-DC4BC5A6F86D}" type="presOf" srcId="{DDA748B7-EC69-4726-8BC4-90CCEB1F76C0}" destId="{F57CD5F4-7298-4273-A174-4078CA1A6BF9}" srcOrd="1" destOrd="0" presId="urn:microsoft.com/office/officeart/2005/8/layout/orgChart1"/>
    <dgm:cxn modelId="{71647B10-6E4A-4A86-BEA0-70135405395F}" type="presOf" srcId="{6BF2B56A-5D5B-415C-9999-07382B37C6B4}" destId="{67A0B527-7A06-46B8-A221-EFFDD5B3FCB4}" srcOrd="1" destOrd="0" presId="urn:microsoft.com/office/officeart/2005/8/layout/orgChart1"/>
    <dgm:cxn modelId="{106FBAB0-699C-4288-93C7-D06B25319D9B}" type="presOf" srcId="{35F3A37B-C473-43DC-98DD-2223954B1E62}" destId="{4C19F843-1159-49BD-B240-C72E7674C451}" srcOrd="0" destOrd="0" presId="urn:microsoft.com/office/officeart/2005/8/layout/orgChart1"/>
    <dgm:cxn modelId="{792B0733-AF45-4DC6-A962-102B48241E36}" srcId="{22AD40D4-2D1C-47A8-A19A-46BCC12B2AF7}" destId="{828686AD-7FD4-4A0A-8D49-D09CE6E9715C}" srcOrd="0" destOrd="0" parTransId="{598F9B09-094B-4B28-899F-D0E189B1747B}" sibTransId="{45035BA0-998B-4DD3-B798-EDD9A90983B9}"/>
    <dgm:cxn modelId="{3507FA85-75A1-44BB-A980-602F7D69B24D}" type="presOf" srcId="{35F3A37B-C473-43DC-98DD-2223954B1E62}" destId="{B5473D5C-40E3-4AA9-A2B8-89A8E79E25CF}" srcOrd="1" destOrd="0" presId="urn:microsoft.com/office/officeart/2005/8/layout/orgChart1"/>
    <dgm:cxn modelId="{E50C8553-5E0E-4940-A938-81B7602495F1}" type="presOf" srcId="{2F8052D8-5933-4FB6-89F5-BB7EF188D093}" destId="{9BA49944-B829-4074-9F13-E5F8FA5D6841}" srcOrd="0" destOrd="0" presId="urn:microsoft.com/office/officeart/2005/8/layout/orgChart1"/>
    <dgm:cxn modelId="{9CD5DF7D-00DF-4636-A975-B42D597C3286}" type="presOf" srcId="{42E5CE13-D581-4D5D-B862-E9F7A3EE617F}" destId="{10C0DC31-E589-4D1E-A5C0-6FFD40868AD3}" srcOrd="0" destOrd="0" presId="urn:microsoft.com/office/officeart/2005/8/layout/orgChart1"/>
    <dgm:cxn modelId="{2CAC86D4-7DE2-41CC-B2B2-CA32CCB9E8EB}" type="presOf" srcId="{50A51ABD-0457-4C36-BC04-93E2CECEB540}" destId="{4BEA3F2F-9101-43DC-802E-A772DA4FC399}" srcOrd="0" destOrd="0" presId="urn:microsoft.com/office/officeart/2005/8/layout/orgChart1"/>
    <dgm:cxn modelId="{B9EFC8F9-06F7-4FD7-BF0C-032996B3D1F9}" type="presOf" srcId="{22AD40D4-2D1C-47A8-A19A-46BCC12B2AF7}" destId="{9A7656FF-EDCA-4DAF-8BB0-76DE1F428AB4}" srcOrd="0" destOrd="0" presId="urn:microsoft.com/office/officeart/2005/8/layout/orgChart1"/>
    <dgm:cxn modelId="{59541304-5BD7-45B3-A053-1EF10EBD5764}" type="presOf" srcId="{828686AD-7FD4-4A0A-8D49-D09CE6E9715C}" destId="{CF0F6B68-9256-41F1-ACC4-6BB71C0C2A49}" srcOrd="0" destOrd="0" presId="urn:microsoft.com/office/officeart/2005/8/layout/orgChart1"/>
    <dgm:cxn modelId="{DEBF4CB4-FCBD-4154-A8BD-1CC3D72CAA07}" type="presOf" srcId="{46064892-42E7-49D4-919A-605656311C83}" destId="{658A5DB2-C182-4F8E-BE66-CCE9C6BE7F4D}" srcOrd="0" destOrd="0" presId="urn:microsoft.com/office/officeart/2005/8/layout/orgChart1"/>
    <dgm:cxn modelId="{C6E89FC5-3102-4DF8-A9E8-7C8BC526A7B9}" srcId="{4AD1059C-BF06-4D59-AB4F-36D231288229}" destId="{8E40FA9E-A1CB-42B7-B345-00C02689C27D}" srcOrd="0" destOrd="0" parTransId="{DD0B4B41-A309-4AC6-96D4-D40F32B4581B}" sibTransId="{6F005A1E-1A54-4834-8B4A-43744FF6E2F4}"/>
    <dgm:cxn modelId="{E02AB729-562C-4900-8D2F-3DAF389A4B5C}" srcId="{828686AD-7FD4-4A0A-8D49-D09CE6E9715C}" destId="{42E5CE13-D581-4D5D-B862-E9F7A3EE617F}" srcOrd="2" destOrd="0" parTransId="{9203936D-3E91-4FBB-B20D-13B91A09B321}" sibTransId="{3229AFFD-7C0F-485A-998B-6A405BB2DDC0}"/>
    <dgm:cxn modelId="{7827D182-F4A8-4087-B0A3-9DD1845F78C2}" type="presOf" srcId="{293C1898-4D68-4A7D-B261-39F46D8DFBCC}" destId="{14046AA7-0F10-48D4-B481-BDA459EE1124}" srcOrd="0" destOrd="0" presId="urn:microsoft.com/office/officeart/2005/8/layout/orgChart1"/>
    <dgm:cxn modelId="{B6DF7D3C-C3E7-47C1-864F-7CB839E72E77}" type="presParOf" srcId="{9A7656FF-EDCA-4DAF-8BB0-76DE1F428AB4}" destId="{938F63CA-9B32-4E73-9008-9C38B988AFF3}" srcOrd="0" destOrd="0" presId="urn:microsoft.com/office/officeart/2005/8/layout/orgChart1"/>
    <dgm:cxn modelId="{32C93B60-0B72-47A4-B4C8-009A444ADFC3}" type="presParOf" srcId="{938F63CA-9B32-4E73-9008-9C38B988AFF3}" destId="{C272AC5F-35D0-461E-844C-76C024D7575E}" srcOrd="0" destOrd="0" presId="urn:microsoft.com/office/officeart/2005/8/layout/orgChart1"/>
    <dgm:cxn modelId="{7B68CB04-728B-4C16-BAD7-33E3BFCBAF88}" type="presParOf" srcId="{C272AC5F-35D0-461E-844C-76C024D7575E}" destId="{CF0F6B68-9256-41F1-ACC4-6BB71C0C2A49}" srcOrd="0" destOrd="0" presId="urn:microsoft.com/office/officeart/2005/8/layout/orgChart1"/>
    <dgm:cxn modelId="{3271E3E3-9F7A-4DEC-AF62-69A078EA9941}" type="presParOf" srcId="{C272AC5F-35D0-461E-844C-76C024D7575E}" destId="{068F0E67-DA1C-4E06-945B-6364F438719E}" srcOrd="1" destOrd="0" presId="urn:microsoft.com/office/officeart/2005/8/layout/orgChart1"/>
    <dgm:cxn modelId="{5CED67B5-5198-4E69-B905-D7D60AF1E95D}" type="presParOf" srcId="{938F63CA-9B32-4E73-9008-9C38B988AFF3}" destId="{8273E56B-4910-4AF3-AA38-2C529A0F43C6}" srcOrd="1" destOrd="0" presId="urn:microsoft.com/office/officeart/2005/8/layout/orgChart1"/>
    <dgm:cxn modelId="{8E5F4C4D-64EF-4870-BD23-1C2C8F4BB1D4}" type="presParOf" srcId="{8273E56B-4910-4AF3-AA38-2C529A0F43C6}" destId="{9BA49944-B829-4074-9F13-E5F8FA5D6841}" srcOrd="0" destOrd="0" presId="urn:microsoft.com/office/officeart/2005/8/layout/orgChart1"/>
    <dgm:cxn modelId="{ABE5B35C-2512-4884-BB12-DECA705C5BFD}" type="presParOf" srcId="{8273E56B-4910-4AF3-AA38-2C529A0F43C6}" destId="{AA184A26-41E9-4AB5-810D-751B5A183E9C}" srcOrd="1" destOrd="0" presId="urn:microsoft.com/office/officeart/2005/8/layout/orgChart1"/>
    <dgm:cxn modelId="{31B3D660-9A65-4EAC-9C1F-B4FA5B105A9C}" type="presParOf" srcId="{AA184A26-41E9-4AB5-810D-751B5A183E9C}" destId="{13F58713-3477-49E6-ACE4-19A0E4CDAC1C}" srcOrd="0" destOrd="0" presId="urn:microsoft.com/office/officeart/2005/8/layout/orgChart1"/>
    <dgm:cxn modelId="{C6B58FE9-E0B7-4DAA-86A7-DE4CECD82DF4}" type="presParOf" srcId="{13F58713-3477-49E6-ACE4-19A0E4CDAC1C}" destId="{4C19F843-1159-49BD-B240-C72E7674C451}" srcOrd="0" destOrd="0" presId="urn:microsoft.com/office/officeart/2005/8/layout/orgChart1"/>
    <dgm:cxn modelId="{BB3FF521-BC8B-4D72-A75A-B12D57FA8BDC}" type="presParOf" srcId="{13F58713-3477-49E6-ACE4-19A0E4CDAC1C}" destId="{B5473D5C-40E3-4AA9-A2B8-89A8E79E25CF}" srcOrd="1" destOrd="0" presId="urn:microsoft.com/office/officeart/2005/8/layout/orgChart1"/>
    <dgm:cxn modelId="{52A739D8-B3EB-45D5-97D0-E6A11355D201}" type="presParOf" srcId="{AA184A26-41E9-4AB5-810D-751B5A183E9C}" destId="{FF72F961-DFBE-4B92-8A90-39549EAF0F2F}" srcOrd="1" destOrd="0" presId="urn:microsoft.com/office/officeart/2005/8/layout/orgChart1"/>
    <dgm:cxn modelId="{9A98C6EC-1039-4749-B91C-49064FD5CEA4}" type="presParOf" srcId="{AA184A26-41E9-4AB5-810D-751B5A183E9C}" destId="{E1B65C40-1B57-45A7-A928-F5344DDF776A}" srcOrd="2" destOrd="0" presId="urn:microsoft.com/office/officeart/2005/8/layout/orgChart1"/>
    <dgm:cxn modelId="{68551B2F-21D9-4972-8C7E-2AE01F3C1104}" type="presParOf" srcId="{8273E56B-4910-4AF3-AA38-2C529A0F43C6}" destId="{DA01303F-ED31-462B-9642-357306ABFC21}" srcOrd="2" destOrd="0" presId="urn:microsoft.com/office/officeart/2005/8/layout/orgChart1"/>
    <dgm:cxn modelId="{5391321F-E8F8-48FB-8908-23409711F435}" type="presParOf" srcId="{8273E56B-4910-4AF3-AA38-2C529A0F43C6}" destId="{ABF5728E-BFE4-47D1-BD73-2FF89484FD02}" srcOrd="3" destOrd="0" presId="urn:microsoft.com/office/officeart/2005/8/layout/orgChart1"/>
    <dgm:cxn modelId="{6BD3EE8A-BC4E-4251-81DC-3F650F30AA7E}" type="presParOf" srcId="{ABF5728E-BFE4-47D1-BD73-2FF89484FD02}" destId="{FC2E703A-2292-438A-9188-31F24923C051}" srcOrd="0" destOrd="0" presId="urn:microsoft.com/office/officeart/2005/8/layout/orgChart1"/>
    <dgm:cxn modelId="{338FA12F-21D9-4557-93BB-DB0BB64107F0}" type="presParOf" srcId="{FC2E703A-2292-438A-9188-31F24923C051}" destId="{10C0DC31-E589-4D1E-A5C0-6FFD40868AD3}" srcOrd="0" destOrd="0" presId="urn:microsoft.com/office/officeart/2005/8/layout/orgChart1"/>
    <dgm:cxn modelId="{F012298F-758D-417F-99EC-566DE555FD5C}" type="presParOf" srcId="{FC2E703A-2292-438A-9188-31F24923C051}" destId="{A6EAD993-F46B-492C-9D8F-FCB971B91861}" srcOrd="1" destOrd="0" presId="urn:microsoft.com/office/officeart/2005/8/layout/orgChart1"/>
    <dgm:cxn modelId="{48DAFDA6-F426-4566-880B-7C6674E0C7DD}" type="presParOf" srcId="{ABF5728E-BFE4-47D1-BD73-2FF89484FD02}" destId="{29EE1A70-1009-46C1-A5AC-0ED45A08D2E3}" srcOrd="1" destOrd="0" presId="urn:microsoft.com/office/officeart/2005/8/layout/orgChart1"/>
    <dgm:cxn modelId="{86E39FDE-1BC8-473F-AF2E-21FC64744B19}" type="presParOf" srcId="{ABF5728E-BFE4-47D1-BD73-2FF89484FD02}" destId="{4536F2A6-FE8A-4FE8-A03B-D5EB7C794028}" srcOrd="2" destOrd="0" presId="urn:microsoft.com/office/officeart/2005/8/layout/orgChart1"/>
    <dgm:cxn modelId="{5EADCCB0-93DE-4659-A962-ACCCE7F10D67}" type="presParOf" srcId="{8273E56B-4910-4AF3-AA38-2C529A0F43C6}" destId="{8F3C461F-550A-4447-A399-B641EEBC3B9F}" srcOrd="4" destOrd="0" presId="urn:microsoft.com/office/officeart/2005/8/layout/orgChart1"/>
    <dgm:cxn modelId="{6A5463D9-DB05-4ACE-BD40-F659E95E2196}" type="presParOf" srcId="{8273E56B-4910-4AF3-AA38-2C529A0F43C6}" destId="{A353EE7B-EE0E-4DAB-94B5-6B4C6AAB8709}" srcOrd="5" destOrd="0" presId="urn:microsoft.com/office/officeart/2005/8/layout/orgChart1"/>
    <dgm:cxn modelId="{56405C27-E7FE-4E89-976E-C5C255BF64C9}" type="presParOf" srcId="{A353EE7B-EE0E-4DAB-94B5-6B4C6AAB8709}" destId="{BCAD845D-F7EB-423E-B824-80F25E74B599}" srcOrd="0" destOrd="0" presId="urn:microsoft.com/office/officeart/2005/8/layout/orgChart1"/>
    <dgm:cxn modelId="{61954550-FAEF-4333-A544-7A2C647982CF}" type="presParOf" srcId="{BCAD845D-F7EB-423E-B824-80F25E74B599}" destId="{1DD98E87-FE93-4C6D-83E8-0CEEEBE9E6CE}" srcOrd="0" destOrd="0" presId="urn:microsoft.com/office/officeart/2005/8/layout/orgChart1"/>
    <dgm:cxn modelId="{9DC04DEF-5352-49FD-9F64-7856D729272C}" type="presParOf" srcId="{BCAD845D-F7EB-423E-B824-80F25E74B599}" destId="{A8212409-A633-4734-84C3-37AB60896BD4}" srcOrd="1" destOrd="0" presId="urn:microsoft.com/office/officeart/2005/8/layout/orgChart1"/>
    <dgm:cxn modelId="{2D2CB6EC-7E27-407A-A23D-7A7F018DAE4D}" type="presParOf" srcId="{A353EE7B-EE0E-4DAB-94B5-6B4C6AAB8709}" destId="{772BFB9C-E44C-47A1-9C70-66F31E6FBE66}" srcOrd="1" destOrd="0" presId="urn:microsoft.com/office/officeart/2005/8/layout/orgChart1"/>
    <dgm:cxn modelId="{AFC6E1BF-8E43-4499-8CAC-4F7E7F30E9A7}" type="presParOf" srcId="{772BFB9C-E44C-47A1-9C70-66F31E6FBE66}" destId="{9128E605-9FE4-4D66-9D5C-F0ADB3056A15}" srcOrd="0" destOrd="0" presId="urn:microsoft.com/office/officeart/2005/8/layout/orgChart1"/>
    <dgm:cxn modelId="{3DCFA285-4864-4666-A12C-D6C84375B115}" type="presParOf" srcId="{772BFB9C-E44C-47A1-9C70-66F31E6FBE66}" destId="{EB4071D9-E7EF-475A-989A-9E488E547FA7}" srcOrd="1" destOrd="0" presId="urn:microsoft.com/office/officeart/2005/8/layout/orgChart1"/>
    <dgm:cxn modelId="{1DB96068-5CCB-4972-9877-7B624E6CBCA6}" type="presParOf" srcId="{EB4071D9-E7EF-475A-989A-9E488E547FA7}" destId="{E2E62E5A-DDC1-4D0F-AA12-663818956991}" srcOrd="0" destOrd="0" presId="urn:microsoft.com/office/officeart/2005/8/layout/orgChart1"/>
    <dgm:cxn modelId="{EEC0503A-B9BC-4F75-AC35-18026C43D3A2}" type="presParOf" srcId="{E2E62E5A-DDC1-4D0F-AA12-663818956991}" destId="{4B0F1EF7-888B-48D7-9C17-4F8F737C8C26}" srcOrd="0" destOrd="0" presId="urn:microsoft.com/office/officeart/2005/8/layout/orgChart1"/>
    <dgm:cxn modelId="{33FC443E-0212-4E97-BF1F-7D6801312285}" type="presParOf" srcId="{E2E62E5A-DDC1-4D0F-AA12-663818956991}" destId="{C940733D-6F12-4A80-9844-6541860F8314}" srcOrd="1" destOrd="0" presId="urn:microsoft.com/office/officeart/2005/8/layout/orgChart1"/>
    <dgm:cxn modelId="{89EEA58C-D7ED-4D18-B7E1-85C3B83E1DD4}" type="presParOf" srcId="{EB4071D9-E7EF-475A-989A-9E488E547FA7}" destId="{F9916185-EE33-4F56-8749-8C576645CC83}" srcOrd="1" destOrd="0" presId="urn:microsoft.com/office/officeart/2005/8/layout/orgChart1"/>
    <dgm:cxn modelId="{0CC2D460-D18E-46E0-8C88-E2822919172B}" type="presParOf" srcId="{F9916185-EE33-4F56-8749-8C576645CC83}" destId="{2990003C-CE42-4334-B33A-C3E3CE99BC6C}" srcOrd="0" destOrd="0" presId="urn:microsoft.com/office/officeart/2005/8/layout/orgChart1"/>
    <dgm:cxn modelId="{30FBD186-FC55-46E6-BBE1-4BE996814E98}" type="presParOf" srcId="{F9916185-EE33-4F56-8749-8C576645CC83}" destId="{B7BE242D-3858-445B-A71B-BE6D56482064}" srcOrd="1" destOrd="0" presId="urn:microsoft.com/office/officeart/2005/8/layout/orgChart1"/>
    <dgm:cxn modelId="{A12043C5-EE0A-464E-B278-D19CA19405D8}" type="presParOf" srcId="{B7BE242D-3858-445B-A71B-BE6D56482064}" destId="{DD6C89F9-FF20-49BA-9D6E-386357A898E2}" srcOrd="0" destOrd="0" presId="urn:microsoft.com/office/officeart/2005/8/layout/orgChart1"/>
    <dgm:cxn modelId="{1A150CA1-5DD0-4423-AA06-3253ECDC8EC4}" type="presParOf" srcId="{DD6C89F9-FF20-49BA-9D6E-386357A898E2}" destId="{4DC03F30-FA87-4E5A-BD16-799927975FBD}" srcOrd="0" destOrd="0" presId="urn:microsoft.com/office/officeart/2005/8/layout/orgChart1"/>
    <dgm:cxn modelId="{DDCCA9FD-A65C-42F9-BBE5-A7A0A0739A97}" type="presParOf" srcId="{DD6C89F9-FF20-49BA-9D6E-386357A898E2}" destId="{F57CD5F4-7298-4273-A174-4078CA1A6BF9}" srcOrd="1" destOrd="0" presId="urn:microsoft.com/office/officeart/2005/8/layout/orgChart1"/>
    <dgm:cxn modelId="{19D2FDD1-0EE3-44D0-9D04-F97451BFBD0B}" type="presParOf" srcId="{B7BE242D-3858-445B-A71B-BE6D56482064}" destId="{D096339E-E54E-4627-8F1E-A9C81A5D32D0}" srcOrd="1" destOrd="0" presId="urn:microsoft.com/office/officeart/2005/8/layout/orgChart1"/>
    <dgm:cxn modelId="{4C81F640-CD8D-4B22-9C1F-F1456E5B7236}" type="presParOf" srcId="{D096339E-E54E-4627-8F1E-A9C81A5D32D0}" destId="{658A5DB2-C182-4F8E-BE66-CCE9C6BE7F4D}" srcOrd="0" destOrd="0" presId="urn:microsoft.com/office/officeart/2005/8/layout/orgChart1"/>
    <dgm:cxn modelId="{93877823-46E8-4CD9-AB77-162EF2CC48B7}" type="presParOf" srcId="{D096339E-E54E-4627-8F1E-A9C81A5D32D0}" destId="{99F47C8E-4FD1-42F0-B9D0-6222F6641C4F}" srcOrd="1" destOrd="0" presId="urn:microsoft.com/office/officeart/2005/8/layout/orgChart1"/>
    <dgm:cxn modelId="{51D57103-75DA-4CB1-85AB-5DD2A8608D43}" type="presParOf" srcId="{99F47C8E-4FD1-42F0-B9D0-6222F6641C4F}" destId="{AF380D1B-6F5A-4879-9256-774081689AF5}" srcOrd="0" destOrd="0" presId="urn:microsoft.com/office/officeart/2005/8/layout/orgChart1"/>
    <dgm:cxn modelId="{92205E2E-16FD-496F-969E-CFE08EE13694}" type="presParOf" srcId="{AF380D1B-6F5A-4879-9256-774081689AF5}" destId="{F7E8FF70-21C3-4660-8067-141076DF06B3}" srcOrd="0" destOrd="0" presId="urn:microsoft.com/office/officeart/2005/8/layout/orgChart1"/>
    <dgm:cxn modelId="{06FA4EB9-E47B-4447-9CA0-09FAC2A6ECE5}" type="presParOf" srcId="{AF380D1B-6F5A-4879-9256-774081689AF5}" destId="{65A7F929-02D7-4990-815A-4EE7794041E9}" srcOrd="1" destOrd="0" presId="urn:microsoft.com/office/officeart/2005/8/layout/orgChart1"/>
    <dgm:cxn modelId="{F05E0E14-E03D-4578-92AE-95E3F15EABF2}" type="presParOf" srcId="{99F47C8E-4FD1-42F0-B9D0-6222F6641C4F}" destId="{E56A0451-70E9-4995-A06C-453C40B679F3}" srcOrd="1" destOrd="0" presId="urn:microsoft.com/office/officeart/2005/8/layout/orgChart1"/>
    <dgm:cxn modelId="{783EE15E-1919-4E6A-BA38-F98A441A716C}" type="presParOf" srcId="{E56A0451-70E9-4995-A06C-453C40B679F3}" destId="{DCEE23F1-FCBC-402E-856B-D845F1F58EB0}" srcOrd="0" destOrd="0" presId="urn:microsoft.com/office/officeart/2005/8/layout/orgChart1"/>
    <dgm:cxn modelId="{9919B2D8-BFB2-4363-A462-838EA6EB25D6}" type="presParOf" srcId="{E56A0451-70E9-4995-A06C-453C40B679F3}" destId="{79BCA19B-0034-4158-BF66-95D90E15568F}" srcOrd="1" destOrd="0" presId="urn:microsoft.com/office/officeart/2005/8/layout/orgChart1"/>
    <dgm:cxn modelId="{453608FA-A1E0-439F-8DAC-D1D624751377}" type="presParOf" srcId="{79BCA19B-0034-4158-BF66-95D90E15568F}" destId="{6891AE25-3277-4EB9-B77C-7DCD58B2A465}" srcOrd="0" destOrd="0" presId="urn:microsoft.com/office/officeart/2005/8/layout/orgChart1"/>
    <dgm:cxn modelId="{750C103B-0A77-4F1F-8236-9B6A89A2216B}" type="presParOf" srcId="{6891AE25-3277-4EB9-B77C-7DCD58B2A465}" destId="{14046AA7-0F10-48D4-B481-BDA459EE1124}" srcOrd="0" destOrd="0" presId="urn:microsoft.com/office/officeart/2005/8/layout/orgChart1"/>
    <dgm:cxn modelId="{18D367EE-E628-44BB-B1FA-FED225103219}" type="presParOf" srcId="{6891AE25-3277-4EB9-B77C-7DCD58B2A465}" destId="{057B38EA-FD9D-4039-BCDB-9E768DF0F96F}" srcOrd="1" destOrd="0" presId="urn:microsoft.com/office/officeart/2005/8/layout/orgChart1"/>
    <dgm:cxn modelId="{C327D592-5D93-4061-9D2D-AC3A58BA2BB9}" type="presParOf" srcId="{79BCA19B-0034-4158-BF66-95D90E15568F}" destId="{F539C6C3-D6CC-44F2-ACA1-6B744EA8FC7E}" srcOrd="1" destOrd="0" presId="urn:microsoft.com/office/officeart/2005/8/layout/orgChart1"/>
    <dgm:cxn modelId="{15F1BD24-23DC-40BB-BD03-FC78FE9D90D5}" type="presParOf" srcId="{79BCA19B-0034-4158-BF66-95D90E15568F}" destId="{A22347F2-0B2B-4622-B855-18AF59DD6ECD}" srcOrd="2" destOrd="0" presId="urn:microsoft.com/office/officeart/2005/8/layout/orgChart1"/>
    <dgm:cxn modelId="{B39087B0-51EB-4695-9C23-CA42AA6B7F47}" type="presParOf" srcId="{99F47C8E-4FD1-42F0-B9D0-6222F6641C4F}" destId="{C1B47091-ED0A-463C-A44E-42AE923ED47B}" srcOrd="2" destOrd="0" presId="urn:microsoft.com/office/officeart/2005/8/layout/orgChart1"/>
    <dgm:cxn modelId="{E2248A6C-451D-4CA4-8F94-84C00A54C775}" type="presParOf" srcId="{B7BE242D-3858-445B-A71B-BE6D56482064}" destId="{0EE92BFA-D676-4BA4-8020-A4663BDB82E2}" srcOrd="2" destOrd="0" presId="urn:microsoft.com/office/officeart/2005/8/layout/orgChart1"/>
    <dgm:cxn modelId="{1B3330F6-8465-4EDE-A6FB-89B57726FFB0}" type="presParOf" srcId="{EB4071D9-E7EF-475A-989A-9E488E547FA7}" destId="{0A287249-A921-4236-AC7D-640C327373BB}" srcOrd="2" destOrd="0" presId="urn:microsoft.com/office/officeart/2005/8/layout/orgChart1"/>
    <dgm:cxn modelId="{B24E2252-87C0-4C6D-8CFD-8ECC9A51EB16}" type="presParOf" srcId="{A353EE7B-EE0E-4DAB-94B5-6B4C6AAB8709}" destId="{5EC18648-2C29-48EC-8B9B-63360434A65E}" srcOrd="2" destOrd="0" presId="urn:microsoft.com/office/officeart/2005/8/layout/orgChart1"/>
    <dgm:cxn modelId="{5676AF0A-0EE6-4084-93E4-07E928690814}" type="presParOf" srcId="{938F63CA-9B32-4E73-9008-9C38B988AFF3}" destId="{1FAA10A9-2AB7-4D9F-A587-3BD5965FD9DE}" srcOrd="2" destOrd="0" presId="urn:microsoft.com/office/officeart/2005/8/layout/orgChart1"/>
    <dgm:cxn modelId="{0E768998-1083-46D2-B2C3-0034B5F18838}" type="presParOf" srcId="{1FAA10A9-2AB7-4D9F-A587-3BD5965FD9DE}" destId="{4BEA3F2F-9101-43DC-802E-A772DA4FC399}" srcOrd="0" destOrd="0" presId="urn:microsoft.com/office/officeart/2005/8/layout/orgChart1"/>
    <dgm:cxn modelId="{AC0DFE70-777C-4880-8FA5-62DA52BD32A6}" type="presParOf" srcId="{1FAA10A9-2AB7-4D9F-A587-3BD5965FD9DE}" destId="{ED048F1A-9F0A-4BE4-A333-57A417CE08F7}" srcOrd="1" destOrd="0" presId="urn:microsoft.com/office/officeart/2005/8/layout/orgChart1"/>
    <dgm:cxn modelId="{25115EC5-D501-4BB4-ABF3-1517A35B8AF7}" type="presParOf" srcId="{ED048F1A-9F0A-4BE4-A333-57A417CE08F7}" destId="{02492478-BDEB-47A8-8AC7-404C2D7102D6}" srcOrd="0" destOrd="0" presId="urn:microsoft.com/office/officeart/2005/8/layout/orgChart1"/>
    <dgm:cxn modelId="{188B4127-3E00-4DE4-80ED-1548946E079E}" type="presParOf" srcId="{02492478-BDEB-47A8-8AC7-404C2D7102D6}" destId="{1BCB9453-EB93-4631-91C1-628358A75044}" srcOrd="0" destOrd="0" presId="urn:microsoft.com/office/officeart/2005/8/layout/orgChart1"/>
    <dgm:cxn modelId="{340F3B09-9519-448C-BEB6-43AA240C0A46}" type="presParOf" srcId="{02492478-BDEB-47A8-8AC7-404C2D7102D6}" destId="{67A0B527-7A06-46B8-A221-EFFDD5B3FCB4}" srcOrd="1" destOrd="0" presId="urn:microsoft.com/office/officeart/2005/8/layout/orgChart1"/>
    <dgm:cxn modelId="{624B5CF2-C241-43D5-90ED-B63AAB8365D6}" type="presParOf" srcId="{ED048F1A-9F0A-4BE4-A333-57A417CE08F7}" destId="{C662B2D6-4EEE-4098-9EE1-BC2522E70022}" srcOrd="1" destOrd="0" presId="urn:microsoft.com/office/officeart/2005/8/layout/orgChart1"/>
    <dgm:cxn modelId="{149AD680-0EFA-4253-9185-195469E72800}" type="presParOf" srcId="{ED048F1A-9F0A-4BE4-A333-57A417CE08F7}" destId="{6B5E48BA-36C1-4976-B789-27647E913DF1}"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BEA3F2F-9101-43DC-802E-A772DA4FC399}">
      <dsp:nvSpPr>
        <dsp:cNvPr id="0" name=""/>
        <dsp:cNvSpPr/>
      </dsp:nvSpPr>
      <dsp:spPr>
        <a:xfrm>
          <a:off x="3982068" y="871218"/>
          <a:ext cx="126231" cy="592649"/>
        </a:xfrm>
        <a:custGeom>
          <a:avLst/>
          <a:gdLst/>
          <a:ahLst/>
          <a:cxnLst/>
          <a:rect l="0" t="0" r="0" b="0"/>
          <a:pathLst>
            <a:path>
              <a:moveTo>
                <a:pt x="126231" y="0"/>
              </a:moveTo>
              <a:lnTo>
                <a:pt x="126231" y="592649"/>
              </a:lnTo>
              <a:lnTo>
                <a:pt x="0" y="592649"/>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EE23F1-FCBC-402E-856B-D845F1F58EB0}">
      <dsp:nvSpPr>
        <dsp:cNvPr id="0" name=""/>
        <dsp:cNvSpPr/>
      </dsp:nvSpPr>
      <dsp:spPr>
        <a:xfrm>
          <a:off x="5501747" y="5218310"/>
          <a:ext cx="273153" cy="553013"/>
        </a:xfrm>
        <a:custGeom>
          <a:avLst/>
          <a:gdLst/>
          <a:ahLst/>
          <a:cxnLst/>
          <a:rect l="0" t="0" r="0" b="0"/>
          <a:pathLst>
            <a:path>
              <a:moveTo>
                <a:pt x="0" y="0"/>
              </a:moveTo>
              <a:lnTo>
                <a:pt x="0" y="553013"/>
              </a:lnTo>
              <a:lnTo>
                <a:pt x="273153" y="553013"/>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58A5DB2-C182-4F8E-BE66-CCE9C6BE7F4D}">
      <dsp:nvSpPr>
        <dsp:cNvPr id="0" name=""/>
        <dsp:cNvSpPr/>
      </dsp:nvSpPr>
      <dsp:spPr>
        <a:xfrm>
          <a:off x="6184437" y="4364747"/>
          <a:ext cx="91440" cy="252462"/>
        </a:xfrm>
        <a:custGeom>
          <a:avLst/>
          <a:gdLst/>
          <a:ahLst/>
          <a:cxnLst/>
          <a:rect l="0" t="0" r="0" b="0"/>
          <a:pathLst>
            <a:path>
              <a:moveTo>
                <a:pt x="45720" y="0"/>
              </a:moveTo>
              <a:lnTo>
                <a:pt x="45720" y="252462"/>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90003C-CE42-4334-B33A-C3E3CE99BC6C}">
      <dsp:nvSpPr>
        <dsp:cNvPr id="0" name=""/>
        <dsp:cNvSpPr/>
      </dsp:nvSpPr>
      <dsp:spPr>
        <a:xfrm>
          <a:off x="6181768" y="3532552"/>
          <a:ext cx="91440" cy="231093"/>
        </a:xfrm>
        <a:custGeom>
          <a:avLst/>
          <a:gdLst/>
          <a:ahLst/>
          <a:cxnLst/>
          <a:rect l="0" t="0" r="0" b="0"/>
          <a:pathLst>
            <a:path>
              <a:moveTo>
                <a:pt x="45720" y="0"/>
              </a:moveTo>
              <a:lnTo>
                <a:pt x="45720" y="104862"/>
              </a:lnTo>
              <a:lnTo>
                <a:pt x="48388" y="104862"/>
              </a:lnTo>
              <a:lnTo>
                <a:pt x="48388" y="231093"/>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28E605-9FE4-4D66-9D5C-F0ADB3056A15}">
      <dsp:nvSpPr>
        <dsp:cNvPr id="0" name=""/>
        <dsp:cNvSpPr/>
      </dsp:nvSpPr>
      <dsp:spPr>
        <a:xfrm>
          <a:off x="6181768" y="2657619"/>
          <a:ext cx="91440" cy="273831"/>
        </a:xfrm>
        <a:custGeom>
          <a:avLst/>
          <a:gdLst/>
          <a:ahLst/>
          <a:cxnLst/>
          <a:rect l="0" t="0" r="0" b="0"/>
          <a:pathLst>
            <a:path>
              <a:moveTo>
                <a:pt x="48388" y="0"/>
              </a:moveTo>
              <a:lnTo>
                <a:pt x="48388" y="147600"/>
              </a:lnTo>
              <a:lnTo>
                <a:pt x="45720" y="147600"/>
              </a:lnTo>
              <a:lnTo>
                <a:pt x="45720" y="273831"/>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3C461F-550A-4447-A399-B641EEBC3B9F}">
      <dsp:nvSpPr>
        <dsp:cNvPr id="0" name=""/>
        <dsp:cNvSpPr/>
      </dsp:nvSpPr>
      <dsp:spPr>
        <a:xfrm>
          <a:off x="4108300" y="871218"/>
          <a:ext cx="2121857" cy="1185299"/>
        </a:xfrm>
        <a:custGeom>
          <a:avLst/>
          <a:gdLst/>
          <a:ahLst/>
          <a:cxnLst/>
          <a:rect l="0" t="0" r="0" b="0"/>
          <a:pathLst>
            <a:path>
              <a:moveTo>
                <a:pt x="0" y="0"/>
              </a:moveTo>
              <a:lnTo>
                <a:pt x="0" y="1059068"/>
              </a:lnTo>
              <a:lnTo>
                <a:pt x="2121857" y="1059068"/>
              </a:lnTo>
              <a:lnTo>
                <a:pt x="2121857" y="1185299"/>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01303F-ED31-462B-9642-357306ABFC21}">
      <dsp:nvSpPr>
        <dsp:cNvPr id="0" name=""/>
        <dsp:cNvSpPr/>
      </dsp:nvSpPr>
      <dsp:spPr>
        <a:xfrm>
          <a:off x="4025347" y="871218"/>
          <a:ext cx="91440" cy="1185299"/>
        </a:xfrm>
        <a:custGeom>
          <a:avLst/>
          <a:gdLst/>
          <a:ahLst/>
          <a:cxnLst/>
          <a:rect l="0" t="0" r="0" b="0"/>
          <a:pathLst>
            <a:path>
              <a:moveTo>
                <a:pt x="82952" y="0"/>
              </a:moveTo>
              <a:lnTo>
                <a:pt x="82952" y="1059068"/>
              </a:lnTo>
              <a:lnTo>
                <a:pt x="45720" y="1059068"/>
              </a:lnTo>
              <a:lnTo>
                <a:pt x="45720" y="1185299"/>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A49944-B829-4074-9F13-E5F8FA5D6841}">
      <dsp:nvSpPr>
        <dsp:cNvPr id="0" name=""/>
        <dsp:cNvSpPr/>
      </dsp:nvSpPr>
      <dsp:spPr>
        <a:xfrm>
          <a:off x="1949210" y="871218"/>
          <a:ext cx="2159089" cy="1185299"/>
        </a:xfrm>
        <a:custGeom>
          <a:avLst/>
          <a:gdLst/>
          <a:ahLst/>
          <a:cxnLst/>
          <a:rect l="0" t="0" r="0" b="0"/>
          <a:pathLst>
            <a:path>
              <a:moveTo>
                <a:pt x="2159089" y="0"/>
              </a:moveTo>
              <a:lnTo>
                <a:pt x="2159089" y="1059068"/>
              </a:lnTo>
              <a:lnTo>
                <a:pt x="0" y="1059068"/>
              </a:lnTo>
              <a:lnTo>
                <a:pt x="0" y="1185299"/>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F0F6B68-9256-41F1-ACC4-6BB71C0C2A49}">
      <dsp:nvSpPr>
        <dsp:cNvPr id="0" name=""/>
        <dsp:cNvSpPr/>
      </dsp:nvSpPr>
      <dsp:spPr>
        <a:xfrm>
          <a:off x="2511023" y="355"/>
          <a:ext cx="3194552" cy="870863"/>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es-MX" sz="3200" b="1" kern="1200" dirty="0" smtClean="0">
              <a:solidFill>
                <a:schemeClr val="accent3">
                  <a:lumMod val="40000"/>
                  <a:lumOff val="60000"/>
                </a:schemeClr>
              </a:solidFill>
              <a:effectLst>
                <a:outerShdw blurRad="38100" dist="38100" dir="2700000" algn="tl">
                  <a:srgbClr val="000000">
                    <a:alpha val="43137"/>
                  </a:srgbClr>
                </a:outerShdw>
              </a:effectLst>
            </a:rPr>
            <a:t>SANA CRÍTICA</a:t>
          </a:r>
          <a:endParaRPr lang="es-ES" sz="3200" b="1" kern="1200" dirty="0">
            <a:solidFill>
              <a:schemeClr val="accent3">
                <a:lumMod val="40000"/>
                <a:lumOff val="60000"/>
              </a:schemeClr>
            </a:solidFill>
            <a:effectLst>
              <a:outerShdw blurRad="38100" dist="38100" dir="2700000" algn="tl">
                <a:srgbClr val="000000">
                  <a:alpha val="43137"/>
                </a:srgbClr>
              </a:outerShdw>
            </a:effectLst>
          </a:endParaRPr>
        </a:p>
      </dsp:txBody>
      <dsp:txXfrm>
        <a:off x="2511023" y="355"/>
        <a:ext cx="3194552" cy="870863"/>
      </dsp:txXfrm>
    </dsp:sp>
    <dsp:sp modelId="{4C19F843-1159-49BD-B240-C72E7674C451}">
      <dsp:nvSpPr>
        <dsp:cNvPr id="0" name=""/>
        <dsp:cNvSpPr/>
      </dsp:nvSpPr>
      <dsp:spPr>
        <a:xfrm>
          <a:off x="950805" y="2056518"/>
          <a:ext cx="1996810" cy="60110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s-MX" sz="2100" b="1" kern="1200" dirty="0" smtClean="0">
              <a:solidFill>
                <a:srgbClr val="C00000"/>
              </a:solidFill>
              <a:effectLst>
                <a:outerShdw blurRad="38100" dist="38100" dir="2700000" algn="tl">
                  <a:srgbClr val="000000">
                    <a:alpha val="43137"/>
                  </a:srgbClr>
                </a:outerShdw>
              </a:effectLst>
            </a:rPr>
            <a:t>Coherencia</a:t>
          </a:r>
          <a:endParaRPr lang="es-ES" sz="2100" b="1" kern="1200" dirty="0">
            <a:solidFill>
              <a:srgbClr val="C00000"/>
            </a:solidFill>
            <a:effectLst>
              <a:outerShdw blurRad="38100" dist="38100" dir="2700000" algn="tl">
                <a:srgbClr val="000000">
                  <a:alpha val="43137"/>
                </a:srgbClr>
              </a:outerShdw>
            </a:effectLst>
          </a:endParaRPr>
        </a:p>
      </dsp:txBody>
      <dsp:txXfrm>
        <a:off x="950805" y="2056518"/>
        <a:ext cx="1996810" cy="601101"/>
      </dsp:txXfrm>
    </dsp:sp>
    <dsp:sp modelId="{10C0DC31-E589-4D1E-A5C0-6FFD40868AD3}">
      <dsp:nvSpPr>
        <dsp:cNvPr id="0" name=""/>
        <dsp:cNvSpPr/>
      </dsp:nvSpPr>
      <dsp:spPr>
        <a:xfrm>
          <a:off x="3200078" y="2056518"/>
          <a:ext cx="1741979" cy="60110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s-MX" sz="2100" b="1" kern="1200" dirty="0" smtClean="0">
              <a:solidFill>
                <a:srgbClr val="C00000"/>
              </a:solidFill>
              <a:effectLst>
                <a:outerShdw blurRad="38100" dist="38100" dir="2700000" algn="tl">
                  <a:srgbClr val="000000">
                    <a:alpha val="43137"/>
                  </a:srgbClr>
                </a:outerShdw>
              </a:effectLst>
            </a:rPr>
            <a:t>Derivación</a:t>
          </a:r>
          <a:endParaRPr lang="es-ES" sz="2100" b="1" kern="1200" dirty="0">
            <a:solidFill>
              <a:srgbClr val="C00000"/>
            </a:solidFill>
            <a:effectLst>
              <a:outerShdw blurRad="38100" dist="38100" dir="2700000" algn="tl">
                <a:srgbClr val="000000">
                  <a:alpha val="43137"/>
                </a:srgbClr>
              </a:outerShdw>
            </a:effectLst>
          </a:endParaRPr>
        </a:p>
      </dsp:txBody>
      <dsp:txXfrm>
        <a:off x="3200078" y="2056518"/>
        <a:ext cx="1741979" cy="601101"/>
      </dsp:txXfrm>
    </dsp:sp>
    <dsp:sp modelId="{1DD98E87-FE93-4C6D-83E8-0CEEEBE9E6CE}">
      <dsp:nvSpPr>
        <dsp:cNvPr id="0" name=""/>
        <dsp:cNvSpPr/>
      </dsp:nvSpPr>
      <dsp:spPr>
        <a:xfrm>
          <a:off x="5194520" y="2056518"/>
          <a:ext cx="2071274" cy="60110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s-MX" sz="2100" b="1" kern="1200" dirty="0" smtClean="0">
              <a:solidFill>
                <a:srgbClr val="C00000"/>
              </a:solidFill>
              <a:effectLst>
                <a:outerShdw blurRad="38100" dist="38100" dir="2700000" algn="tl">
                  <a:srgbClr val="000000">
                    <a:alpha val="43137"/>
                  </a:srgbClr>
                </a:outerShdw>
              </a:effectLst>
            </a:rPr>
            <a:t>Principios lógicos</a:t>
          </a:r>
          <a:endParaRPr lang="es-ES" sz="2100" b="1" kern="1200" dirty="0">
            <a:solidFill>
              <a:srgbClr val="C00000"/>
            </a:solidFill>
            <a:effectLst>
              <a:outerShdw blurRad="38100" dist="38100" dir="2700000" algn="tl">
                <a:srgbClr val="000000">
                  <a:alpha val="43137"/>
                </a:srgbClr>
              </a:outerShdw>
            </a:effectLst>
          </a:endParaRPr>
        </a:p>
      </dsp:txBody>
      <dsp:txXfrm>
        <a:off x="5194520" y="2056518"/>
        <a:ext cx="2071274" cy="601101"/>
      </dsp:txXfrm>
    </dsp:sp>
    <dsp:sp modelId="{4B0F1EF7-888B-48D7-9C17-4F8F737C8C26}">
      <dsp:nvSpPr>
        <dsp:cNvPr id="0" name=""/>
        <dsp:cNvSpPr/>
      </dsp:nvSpPr>
      <dsp:spPr>
        <a:xfrm>
          <a:off x="5319651" y="2931451"/>
          <a:ext cx="1815674" cy="60110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s-MX" sz="2100" b="1" kern="1200" dirty="0" smtClean="0">
              <a:solidFill>
                <a:schemeClr val="accent4">
                  <a:lumMod val="50000"/>
                </a:schemeClr>
              </a:solidFill>
              <a:effectLst>
                <a:outerShdw blurRad="38100" dist="38100" dir="2700000" algn="tl">
                  <a:srgbClr val="000000">
                    <a:alpha val="43137"/>
                  </a:srgbClr>
                </a:outerShdw>
              </a:effectLst>
            </a:rPr>
            <a:t>Identidad</a:t>
          </a:r>
          <a:endParaRPr lang="es-ES" sz="2100" b="1" kern="1200" dirty="0">
            <a:solidFill>
              <a:schemeClr val="accent4">
                <a:lumMod val="50000"/>
              </a:schemeClr>
            </a:solidFill>
            <a:effectLst>
              <a:outerShdw blurRad="38100" dist="38100" dir="2700000" algn="tl">
                <a:srgbClr val="000000">
                  <a:alpha val="43137"/>
                </a:srgbClr>
              </a:outerShdw>
            </a:effectLst>
          </a:endParaRPr>
        </a:p>
      </dsp:txBody>
      <dsp:txXfrm>
        <a:off x="5319651" y="2931451"/>
        <a:ext cx="1815674" cy="601101"/>
      </dsp:txXfrm>
    </dsp:sp>
    <dsp:sp modelId="{4DC03F30-FA87-4E5A-BD16-799927975FBD}">
      <dsp:nvSpPr>
        <dsp:cNvPr id="0" name=""/>
        <dsp:cNvSpPr/>
      </dsp:nvSpPr>
      <dsp:spPr>
        <a:xfrm>
          <a:off x="5319645" y="3763645"/>
          <a:ext cx="1821024" cy="60110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s-MX" sz="2100" b="1" kern="1200" dirty="0" smtClean="0">
              <a:solidFill>
                <a:schemeClr val="accent4">
                  <a:lumMod val="50000"/>
                </a:schemeClr>
              </a:solidFill>
              <a:effectLst>
                <a:outerShdw blurRad="38100" dist="38100" dir="2700000" algn="tl">
                  <a:srgbClr val="000000">
                    <a:alpha val="43137"/>
                  </a:srgbClr>
                </a:outerShdw>
              </a:effectLst>
            </a:rPr>
            <a:t>Contradicción</a:t>
          </a:r>
          <a:endParaRPr lang="es-ES" sz="2100" b="1" kern="1200" dirty="0">
            <a:solidFill>
              <a:schemeClr val="accent4">
                <a:lumMod val="50000"/>
              </a:schemeClr>
            </a:solidFill>
            <a:effectLst>
              <a:outerShdw blurRad="38100" dist="38100" dir="2700000" algn="tl">
                <a:srgbClr val="000000">
                  <a:alpha val="43137"/>
                </a:srgbClr>
              </a:outerShdw>
            </a:effectLst>
          </a:endParaRPr>
        </a:p>
      </dsp:txBody>
      <dsp:txXfrm>
        <a:off x="5319645" y="3763645"/>
        <a:ext cx="1821024" cy="601101"/>
      </dsp:txXfrm>
    </dsp:sp>
    <dsp:sp modelId="{F7E8FF70-21C3-4660-8067-141076DF06B3}">
      <dsp:nvSpPr>
        <dsp:cNvPr id="0" name=""/>
        <dsp:cNvSpPr/>
      </dsp:nvSpPr>
      <dsp:spPr>
        <a:xfrm>
          <a:off x="5319645" y="4617209"/>
          <a:ext cx="1821024" cy="60110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s-MX" sz="2100" b="1" kern="1200" dirty="0" smtClean="0">
              <a:solidFill>
                <a:schemeClr val="accent4">
                  <a:lumMod val="50000"/>
                </a:schemeClr>
              </a:solidFill>
              <a:effectLst>
                <a:outerShdw blurRad="38100" dist="38100" dir="2700000" algn="tl">
                  <a:srgbClr val="000000">
                    <a:alpha val="43137"/>
                  </a:srgbClr>
                </a:outerShdw>
              </a:effectLst>
            </a:rPr>
            <a:t>3° excluido</a:t>
          </a:r>
          <a:endParaRPr lang="es-ES" sz="2100" b="1" kern="1200" dirty="0">
            <a:solidFill>
              <a:schemeClr val="accent4">
                <a:lumMod val="50000"/>
              </a:schemeClr>
            </a:solidFill>
            <a:effectLst>
              <a:outerShdw blurRad="38100" dist="38100" dir="2700000" algn="tl">
                <a:srgbClr val="000000">
                  <a:alpha val="43137"/>
                </a:srgbClr>
              </a:outerShdw>
            </a:effectLst>
          </a:endParaRPr>
        </a:p>
      </dsp:txBody>
      <dsp:txXfrm>
        <a:off x="5319645" y="4617209"/>
        <a:ext cx="1821024" cy="601101"/>
      </dsp:txXfrm>
    </dsp:sp>
    <dsp:sp modelId="{14046AA7-0F10-48D4-B481-BDA459EE1124}">
      <dsp:nvSpPr>
        <dsp:cNvPr id="0" name=""/>
        <dsp:cNvSpPr/>
      </dsp:nvSpPr>
      <dsp:spPr>
        <a:xfrm>
          <a:off x="5774901" y="5470773"/>
          <a:ext cx="1989729" cy="60110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s-MX" sz="2100" b="1" kern="1200" dirty="0" smtClean="0">
              <a:solidFill>
                <a:schemeClr val="accent4">
                  <a:lumMod val="50000"/>
                </a:schemeClr>
              </a:solidFill>
              <a:effectLst>
                <a:outerShdw blurRad="38100" dist="38100" dir="2700000" algn="tl">
                  <a:srgbClr val="000000">
                    <a:alpha val="43137"/>
                  </a:srgbClr>
                </a:outerShdw>
              </a:effectLst>
            </a:rPr>
            <a:t>Razón suficiente</a:t>
          </a:r>
          <a:endParaRPr lang="es-ES" sz="2100" b="1" kern="1200" dirty="0">
            <a:solidFill>
              <a:schemeClr val="accent4">
                <a:lumMod val="50000"/>
              </a:schemeClr>
            </a:solidFill>
            <a:effectLst>
              <a:outerShdw blurRad="38100" dist="38100" dir="2700000" algn="tl">
                <a:srgbClr val="000000">
                  <a:alpha val="43137"/>
                </a:srgbClr>
              </a:outerShdw>
            </a:effectLst>
          </a:endParaRPr>
        </a:p>
      </dsp:txBody>
      <dsp:txXfrm>
        <a:off x="5774901" y="5470773"/>
        <a:ext cx="1989729" cy="601101"/>
      </dsp:txXfrm>
    </dsp:sp>
    <dsp:sp modelId="{1BCB9453-EB93-4631-91C1-628358A75044}">
      <dsp:nvSpPr>
        <dsp:cNvPr id="0" name=""/>
        <dsp:cNvSpPr/>
      </dsp:nvSpPr>
      <dsp:spPr>
        <a:xfrm>
          <a:off x="1993517" y="1123681"/>
          <a:ext cx="1988551" cy="68037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s-MX" sz="2100" b="1" kern="1200" dirty="0" smtClean="0">
              <a:solidFill>
                <a:srgbClr val="7030A0"/>
              </a:solidFill>
              <a:effectLst>
                <a:outerShdw blurRad="38100" dist="38100" dir="2700000" algn="tl">
                  <a:srgbClr val="000000">
                    <a:alpha val="43137"/>
                  </a:srgbClr>
                </a:outerShdw>
              </a:effectLst>
            </a:rPr>
            <a:t>Leyes del pensamiento</a:t>
          </a:r>
          <a:endParaRPr lang="es-ES" sz="2100" b="1" kern="1200" dirty="0">
            <a:solidFill>
              <a:srgbClr val="7030A0"/>
            </a:solidFill>
            <a:effectLst>
              <a:outerShdw blurRad="38100" dist="38100" dir="2700000" algn="tl">
                <a:srgbClr val="000000">
                  <a:alpha val="43137"/>
                </a:srgbClr>
              </a:outerShdw>
            </a:effectLst>
          </a:endParaRPr>
        </a:p>
      </dsp:txBody>
      <dsp:txXfrm>
        <a:off x="1993517" y="1123681"/>
        <a:ext cx="1988551" cy="68037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SV"/>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D37D47-B6EC-4500-B9E6-5E2231553671}" type="datetimeFigureOut">
              <a:rPr lang="es-SV" smtClean="0"/>
              <a:pPr/>
              <a:t>02/02/2011</a:t>
            </a:fld>
            <a:endParaRPr lang="es-SV"/>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SV"/>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SV"/>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SV"/>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B6A4C7-C1DB-4B0C-BE55-17F441E82125}" type="slidenum">
              <a:rPr lang="es-SV" smtClean="0"/>
              <a:pPr/>
              <a:t>‹#›</a:t>
            </a:fld>
            <a:endParaRPr lang="es-SV"/>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1619"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1162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EF64037-72B4-4024-BB50-DB35A3CDB4A6}" type="slidenum">
              <a:rPr lang="es-ES" smtClean="0">
                <a:latin typeface="Tahoma" pitchFamily="34" charset="0"/>
              </a:rPr>
              <a:pPr/>
              <a:t>14</a:t>
            </a:fld>
            <a:endParaRPr lang="es-ES" smtClean="0">
              <a:latin typeface="Tahoma"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2643"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1264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21E6F09-AA74-42B8-95FB-AF67CD6A1929}" type="slidenum">
              <a:rPr lang="es-ES" smtClean="0">
                <a:latin typeface="Tahoma" pitchFamily="34" charset="0"/>
              </a:rPr>
              <a:pPr/>
              <a:t>15</a:t>
            </a:fld>
            <a:endParaRPr lang="es-ES" smtClean="0">
              <a:latin typeface="Tahoma"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3667"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1366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BF577A5-032B-4776-930B-6467980310AB}" type="slidenum">
              <a:rPr lang="es-ES" smtClean="0">
                <a:latin typeface="Tahoma" pitchFamily="34" charset="0"/>
              </a:rPr>
              <a:pPr/>
              <a:t>16</a:t>
            </a:fld>
            <a:endParaRPr lang="es-ES" smtClean="0">
              <a:latin typeface="Tahoma"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4691"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1469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BB08AB5-5470-4067-BB34-1D0F2E495129}" type="slidenum">
              <a:rPr lang="es-ES" smtClean="0">
                <a:latin typeface="Tahoma" pitchFamily="34" charset="0"/>
              </a:rPr>
              <a:pPr/>
              <a:t>17</a:t>
            </a:fld>
            <a:endParaRPr lang="es-ES" smtClean="0">
              <a:latin typeface="Tahoma"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5715"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1571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09FBF4C-4C47-444F-A51A-213E677AE2F9}" type="slidenum">
              <a:rPr lang="es-ES" smtClean="0">
                <a:latin typeface="Tahoma" pitchFamily="34" charset="0"/>
              </a:rPr>
              <a:pPr/>
              <a:t>30</a:t>
            </a:fld>
            <a:endParaRPr lang="es-ES" smtClean="0">
              <a:latin typeface="Tahoma"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2ABF30AF-9EDA-458F-93FA-03DBA48E30D2}" type="datetime1">
              <a:rPr lang="es-SV" smtClean="0"/>
              <a:pPr/>
              <a:t>02/02/2011</a:t>
            </a:fld>
            <a:endParaRPr lang="es-SV"/>
          </a:p>
        </p:txBody>
      </p:sp>
      <p:sp>
        <p:nvSpPr>
          <p:cNvPr id="17" name="Footer Placeholder 16"/>
          <p:cNvSpPr>
            <a:spLocks noGrp="1"/>
          </p:cNvSpPr>
          <p:nvPr>
            <p:ph type="ftr" sz="quarter" idx="11"/>
          </p:nvPr>
        </p:nvSpPr>
        <p:spPr/>
        <p:txBody>
          <a:bodyPr/>
          <a:lstStyle>
            <a:extLst/>
          </a:lstStyle>
          <a:p>
            <a:r>
              <a:rPr lang="es-SV" smtClean="0"/>
              <a:t>Ramón Iván García</a:t>
            </a:r>
            <a:endParaRPr lang="es-SV"/>
          </a:p>
        </p:txBody>
      </p:sp>
      <p:sp>
        <p:nvSpPr>
          <p:cNvPr id="29" name="Slide Number Placeholder 28"/>
          <p:cNvSpPr>
            <a:spLocks noGrp="1"/>
          </p:cNvSpPr>
          <p:nvPr>
            <p:ph type="sldNum" sz="quarter" idx="12"/>
          </p:nvPr>
        </p:nvSpPr>
        <p:spPr/>
        <p:txBody>
          <a:bodyPr/>
          <a:lstStyle>
            <a:extLst/>
          </a:lstStyle>
          <a:p>
            <a:fld id="{8BF7BD73-C64E-4807-9DE9-001DDEEE2FB7}" type="slidenum">
              <a:rPr lang="es-SV" smtClean="0"/>
              <a:pPr/>
              <a:t>‹#›</a:t>
            </a:fld>
            <a:endParaRPr lang="es-SV"/>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09E4D49-0958-4650-B270-7827FA11F058}" type="datetime1">
              <a:rPr lang="es-SV" smtClean="0"/>
              <a:pPr/>
              <a:t>02/02/2011</a:t>
            </a:fld>
            <a:endParaRPr lang="es-SV"/>
          </a:p>
        </p:txBody>
      </p:sp>
      <p:sp>
        <p:nvSpPr>
          <p:cNvPr id="5" name="Footer Placeholder 4"/>
          <p:cNvSpPr>
            <a:spLocks noGrp="1"/>
          </p:cNvSpPr>
          <p:nvPr>
            <p:ph type="ftr" sz="quarter" idx="11"/>
          </p:nvPr>
        </p:nvSpPr>
        <p:spPr/>
        <p:txBody>
          <a:bodyPr/>
          <a:lstStyle>
            <a:extLst/>
          </a:lstStyle>
          <a:p>
            <a:r>
              <a:rPr lang="es-SV" smtClean="0"/>
              <a:t>Ramón Iván García</a:t>
            </a:r>
            <a:endParaRPr lang="es-SV"/>
          </a:p>
        </p:txBody>
      </p:sp>
      <p:sp>
        <p:nvSpPr>
          <p:cNvPr id="6" name="Slide Number Placeholder 5"/>
          <p:cNvSpPr>
            <a:spLocks noGrp="1"/>
          </p:cNvSpPr>
          <p:nvPr>
            <p:ph type="sldNum" sz="quarter" idx="12"/>
          </p:nvPr>
        </p:nvSpPr>
        <p:spPr/>
        <p:txBody>
          <a:bodyPr/>
          <a:lstStyle>
            <a:extLst/>
          </a:lstStyle>
          <a:p>
            <a:fld id="{8BF7BD73-C64E-4807-9DE9-001DDEEE2FB7}" type="slidenum">
              <a:rPr lang="es-SV" smtClean="0"/>
              <a:pPr/>
              <a:t>‹#›</a:t>
            </a:fld>
            <a:endParaRPr lang="es-SV"/>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59B8982-F23C-4A00-B792-CD05D443E767}" type="datetime1">
              <a:rPr lang="es-SV" smtClean="0"/>
              <a:pPr/>
              <a:t>02/02/2011</a:t>
            </a:fld>
            <a:endParaRPr lang="es-SV"/>
          </a:p>
        </p:txBody>
      </p:sp>
      <p:sp>
        <p:nvSpPr>
          <p:cNvPr id="5" name="Footer Placeholder 4"/>
          <p:cNvSpPr>
            <a:spLocks noGrp="1"/>
          </p:cNvSpPr>
          <p:nvPr>
            <p:ph type="ftr" sz="quarter" idx="11"/>
          </p:nvPr>
        </p:nvSpPr>
        <p:spPr/>
        <p:txBody>
          <a:bodyPr/>
          <a:lstStyle>
            <a:extLst/>
          </a:lstStyle>
          <a:p>
            <a:r>
              <a:rPr lang="es-SV" smtClean="0"/>
              <a:t>Ramón Iván García</a:t>
            </a:r>
            <a:endParaRPr lang="es-SV"/>
          </a:p>
        </p:txBody>
      </p:sp>
      <p:sp>
        <p:nvSpPr>
          <p:cNvPr id="6" name="Slide Number Placeholder 5"/>
          <p:cNvSpPr>
            <a:spLocks noGrp="1"/>
          </p:cNvSpPr>
          <p:nvPr>
            <p:ph type="sldNum" sz="quarter" idx="12"/>
          </p:nvPr>
        </p:nvSpPr>
        <p:spPr/>
        <p:txBody>
          <a:bodyPr/>
          <a:lstStyle>
            <a:extLst/>
          </a:lstStyle>
          <a:p>
            <a:fld id="{8BF7BD73-C64E-4807-9DE9-001DDEEE2FB7}" type="slidenum">
              <a:rPr lang="es-SV" smtClean="0"/>
              <a:pPr/>
              <a:t>‹#›</a:t>
            </a:fld>
            <a:endParaRPr lang="es-SV"/>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F9AA854-9762-4E50-94D0-60BAC72AE93A}" type="datetime1">
              <a:rPr lang="es-SV" smtClean="0"/>
              <a:pPr/>
              <a:t>02/02/2011</a:t>
            </a:fld>
            <a:endParaRPr lang="es-SV"/>
          </a:p>
        </p:txBody>
      </p:sp>
      <p:sp>
        <p:nvSpPr>
          <p:cNvPr id="5" name="Footer Placeholder 4"/>
          <p:cNvSpPr>
            <a:spLocks noGrp="1"/>
          </p:cNvSpPr>
          <p:nvPr>
            <p:ph type="ftr" sz="quarter" idx="11"/>
          </p:nvPr>
        </p:nvSpPr>
        <p:spPr/>
        <p:txBody>
          <a:bodyPr/>
          <a:lstStyle>
            <a:extLst/>
          </a:lstStyle>
          <a:p>
            <a:r>
              <a:rPr lang="es-SV" smtClean="0"/>
              <a:t>Ramón Iván García</a:t>
            </a:r>
            <a:endParaRPr lang="es-SV"/>
          </a:p>
        </p:txBody>
      </p:sp>
      <p:sp>
        <p:nvSpPr>
          <p:cNvPr id="6" name="Slide Number Placeholder 5"/>
          <p:cNvSpPr>
            <a:spLocks noGrp="1"/>
          </p:cNvSpPr>
          <p:nvPr>
            <p:ph type="sldNum" sz="quarter" idx="12"/>
          </p:nvPr>
        </p:nvSpPr>
        <p:spPr/>
        <p:txBody>
          <a:bodyPr/>
          <a:lstStyle>
            <a:extLst/>
          </a:lstStyle>
          <a:p>
            <a:fld id="{8BF7BD73-C64E-4807-9DE9-001DDEEE2FB7}" type="slidenum">
              <a:rPr lang="es-SV" smtClean="0"/>
              <a:pPr/>
              <a:t>‹#›</a:t>
            </a:fld>
            <a:endParaRPr lang="es-SV"/>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038D861-638B-46D4-B3DB-07BE249EB859}" type="datetime1">
              <a:rPr lang="es-SV" smtClean="0"/>
              <a:pPr/>
              <a:t>02/02/2011</a:t>
            </a:fld>
            <a:endParaRPr lang="es-SV"/>
          </a:p>
        </p:txBody>
      </p:sp>
      <p:sp>
        <p:nvSpPr>
          <p:cNvPr id="5" name="Footer Placeholder 4"/>
          <p:cNvSpPr>
            <a:spLocks noGrp="1"/>
          </p:cNvSpPr>
          <p:nvPr>
            <p:ph type="ftr" sz="quarter" idx="11"/>
          </p:nvPr>
        </p:nvSpPr>
        <p:spPr/>
        <p:txBody>
          <a:bodyPr/>
          <a:lstStyle>
            <a:extLst/>
          </a:lstStyle>
          <a:p>
            <a:r>
              <a:rPr lang="es-SV" smtClean="0"/>
              <a:t>Ramón Iván García</a:t>
            </a:r>
            <a:endParaRPr lang="es-SV"/>
          </a:p>
        </p:txBody>
      </p:sp>
      <p:sp>
        <p:nvSpPr>
          <p:cNvPr id="6" name="Slide Number Placeholder 5"/>
          <p:cNvSpPr>
            <a:spLocks noGrp="1"/>
          </p:cNvSpPr>
          <p:nvPr>
            <p:ph type="sldNum" sz="quarter" idx="12"/>
          </p:nvPr>
        </p:nvSpPr>
        <p:spPr/>
        <p:txBody>
          <a:bodyPr/>
          <a:lstStyle>
            <a:extLst/>
          </a:lstStyle>
          <a:p>
            <a:fld id="{8BF7BD73-C64E-4807-9DE9-001DDEEE2FB7}" type="slidenum">
              <a:rPr lang="es-SV" smtClean="0"/>
              <a:pPr/>
              <a:t>‹#›</a:t>
            </a:fld>
            <a:endParaRPr lang="es-SV"/>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9239A60-2E9C-4DA7-AB54-38CB8EA16A9B}" type="datetime1">
              <a:rPr lang="es-SV" smtClean="0"/>
              <a:pPr/>
              <a:t>02/02/2011</a:t>
            </a:fld>
            <a:endParaRPr lang="es-SV"/>
          </a:p>
        </p:txBody>
      </p:sp>
      <p:sp>
        <p:nvSpPr>
          <p:cNvPr id="6" name="Footer Placeholder 5"/>
          <p:cNvSpPr>
            <a:spLocks noGrp="1"/>
          </p:cNvSpPr>
          <p:nvPr>
            <p:ph type="ftr" sz="quarter" idx="11"/>
          </p:nvPr>
        </p:nvSpPr>
        <p:spPr/>
        <p:txBody>
          <a:bodyPr/>
          <a:lstStyle>
            <a:extLst/>
          </a:lstStyle>
          <a:p>
            <a:r>
              <a:rPr lang="es-SV" smtClean="0"/>
              <a:t>Ramón Iván García</a:t>
            </a:r>
            <a:endParaRPr lang="es-SV"/>
          </a:p>
        </p:txBody>
      </p:sp>
      <p:sp>
        <p:nvSpPr>
          <p:cNvPr id="7" name="Slide Number Placeholder 6"/>
          <p:cNvSpPr>
            <a:spLocks noGrp="1"/>
          </p:cNvSpPr>
          <p:nvPr>
            <p:ph type="sldNum" sz="quarter" idx="12"/>
          </p:nvPr>
        </p:nvSpPr>
        <p:spPr/>
        <p:txBody>
          <a:bodyPr/>
          <a:lstStyle>
            <a:extLst/>
          </a:lstStyle>
          <a:p>
            <a:fld id="{8BF7BD73-C64E-4807-9DE9-001DDEEE2FB7}" type="slidenum">
              <a:rPr lang="es-SV" smtClean="0"/>
              <a:pPr/>
              <a:t>‹#›</a:t>
            </a:fld>
            <a:endParaRPr lang="es-SV"/>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29E338A-317E-416D-9BCE-650E23929E09}" type="datetime1">
              <a:rPr lang="es-SV" smtClean="0"/>
              <a:pPr/>
              <a:t>02/02/2011</a:t>
            </a:fld>
            <a:endParaRPr lang="es-SV"/>
          </a:p>
        </p:txBody>
      </p:sp>
      <p:sp>
        <p:nvSpPr>
          <p:cNvPr id="8" name="Footer Placeholder 7"/>
          <p:cNvSpPr>
            <a:spLocks noGrp="1"/>
          </p:cNvSpPr>
          <p:nvPr>
            <p:ph type="ftr" sz="quarter" idx="11"/>
          </p:nvPr>
        </p:nvSpPr>
        <p:spPr/>
        <p:txBody>
          <a:bodyPr/>
          <a:lstStyle>
            <a:extLst/>
          </a:lstStyle>
          <a:p>
            <a:r>
              <a:rPr lang="es-SV" smtClean="0"/>
              <a:t>Ramón Iván García</a:t>
            </a:r>
            <a:endParaRPr lang="es-SV"/>
          </a:p>
        </p:txBody>
      </p:sp>
      <p:sp>
        <p:nvSpPr>
          <p:cNvPr id="9" name="Slide Number Placeholder 8"/>
          <p:cNvSpPr>
            <a:spLocks noGrp="1"/>
          </p:cNvSpPr>
          <p:nvPr>
            <p:ph type="sldNum" sz="quarter" idx="12"/>
          </p:nvPr>
        </p:nvSpPr>
        <p:spPr/>
        <p:txBody>
          <a:bodyPr/>
          <a:lstStyle>
            <a:extLst/>
          </a:lstStyle>
          <a:p>
            <a:fld id="{8BF7BD73-C64E-4807-9DE9-001DDEEE2FB7}" type="slidenum">
              <a:rPr lang="es-SV" smtClean="0"/>
              <a:pPr/>
              <a:t>‹#›</a:t>
            </a:fld>
            <a:endParaRPr lang="es-SV"/>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EF84DBBC-70C9-406B-9D5A-34977C875F60}" type="datetime1">
              <a:rPr lang="es-SV" smtClean="0"/>
              <a:pPr/>
              <a:t>02/02/2011</a:t>
            </a:fld>
            <a:endParaRPr lang="es-SV"/>
          </a:p>
        </p:txBody>
      </p:sp>
      <p:sp>
        <p:nvSpPr>
          <p:cNvPr id="4" name="Footer Placeholder 3"/>
          <p:cNvSpPr>
            <a:spLocks noGrp="1"/>
          </p:cNvSpPr>
          <p:nvPr>
            <p:ph type="ftr" sz="quarter" idx="11"/>
          </p:nvPr>
        </p:nvSpPr>
        <p:spPr/>
        <p:txBody>
          <a:bodyPr/>
          <a:lstStyle>
            <a:extLst/>
          </a:lstStyle>
          <a:p>
            <a:r>
              <a:rPr lang="es-SV" smtClean="0"/>
              <a:t>Ramón Iván García</a:t>
            </a:r>
            <a:endParaRPr lang="es-SV"/>
          </a:p>
        </p:txBody>
      </p:sp>
      <p:sp>
        <p:nvSpPr>
          <p:cNvPr id="5" name="Slide Number Placeholder 4"/>
          <p:cNvSpPr>
            <a:spLocks noGrp="1"/>
          </p:cNvSpPr>
          <p:nvPr>
            <p:ph type="sldNum" sz="quarter" idx="12"/>
          </p:nvPr>
        </p:nvSpPr>
        <p:spPr/>
        <p:txBody>
          <a:bodyPr/>
          <a:lstStyle>
            <a:extLst/>
          </a:lstStyle>
          <a:p>
            <a:fld id="{8BF7BD73-C64E-4807-9DE9-001DDEEE2FB7}" type="slidenum">
              <a:rPr lang="es-SV" smtClean="0"/>
              <a:pPr/>
              <a:t>‹#›</a:t>
            </a:fld>
            <a:endParaRPr lang="es-SV"/>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BF362D7-C182-40A1-B559-527CC6357F93}" type="datetime1">
              <a:rPr lang="es-SV" smtClean="0"/>
              <a:pPr/>
              <a:t>02/02/2011</a:t>
            </a:fld>
            <a:endParaRPr lang="es-SV"/>
          </a:p>
        </p:txBody>
      </p:sp>
      <p:sp>
        <p:nvSpPr>
          <p:cNvPr id="3" name="Footer Placeholder 2"/>
          <p:cNvSpPr>
            <a:spLocks noGrp="1"/>
          </p:cNvSpPr>
          <p:nvPr>
            <p:ph type="ftr" sz="quarter" idx="11"/>
          </p:nvPr>
        </p:nvSpPr>
        <p:spPr/>
        <p:txBody>
          <a:bodyPr/>
          <a:lstStyle>
            <a:extLst/>
          </a:lstStyle>
          <a:p>
            <a:r>
              <a:rPr lang="es-SV" smtClean="0"/>
              <a:t>Ramón Iván García</a:t>
            </a:r>
            <a:endParaRPr lang="es-SV"/>
          </a:p>
        </p:txBody>
      </p:sp>
      <p:sp>
        <p:nvSpPr>
          <p:cNvPr id="4" name="Slide Number Placeholder 3"/>
          <p:cNvSpPr>
            <a:spLocks noGrp="1"/>
          </p:cNvSpPr>
          <p:nvPr>
            <p:ph type="sldNum" sz="quarter" idx="12"/>
          </p:nvPr>
        </p:nvSpPr>
        <p:spPr/>
        <p:txBody>
          <a:bodyPr/>
          <a:lstStyle>
            <a:extLst/>
          </a:lstStyle>
          <a:p>
            <a:fld id="{8BF7BD73-C64E-4807-9DE9-001DDEEE2FB7}" type="slidenum">
              <a:rPr lang="es-SV" smtClean="0"/>
              <a:pPr/>
              <a:t>‹#›</a:t>
            </a:fld>
            <a:endParaRPr lang="es-SV"/>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A7CB472-08E0-404A-8DD6-4FF88D5AA7F1}" type="datetime1">
              <a:rPr lang="es-SV" smtClean="0"/>
              <a:pPr/>
              <a:t>02/02/2011</a:t>
            </a:fld>
            <a:endParaRPr lang="es-SV"/>
          </a:p>
        </p:txBody>
      </p:sp>
      <p:sp>
        <p:nvSpPr>
          <p:cNvPr id="6" name="Footer Placeholder 5"/>
          <p:cNvSpPr>
            <a:spLocks noGrp="1"/>
          </p:cNvSpPr>
          <p:nvPr>
            <p:ph type="ftr" sz="quarter" idx="11"/>
          </p:nvPr>
        </p:nvSpPr>
        <p:spPr/>
        <p:txBody>
          <a:bodyPr/>
          <a:lstStyle>
            <a:extLst/>
          </a:lstStyle>
          <a:p>
            <a:r>
              <a:rPr lang="es-SV" smtClean="0"/>
              <a:t>Ramón Iván García</a:t>
            </a:r>
            <a:endParaRPr lang="es-SV"/>
          </a:p>
        </p:txBody>
      </p:sp>
      <p:sp>
        <p:nvSpPr>
          <p:cNvPr id="7" name="Slide Number Placeholder 6"/>
          <p:cNvSpPr>
            <a:spLocks noGrp="1"/>
          </p:cNvSpPr>
          <p:nvPr>
            <p:ph type="sldNum" sz="quarter" idx="12"/>
          </p:nvPr>
        </p:nvSpPr>
        <p:spPr/>
        <p:txBody>
          <a:bodyPr/>
          <a:lstStyle>
            <a:extLst/>
          </a:lstStyle>
          <a:p>
            <a:fld id="{8BF7BD73-C64E-4807-9DE9-001DDEEE2FB7}" type="slidenum">
              <a:rPr lang="es-SV" smtClean="0"/>
              <a:pPr/>
              <a:t>‹#›</a:t>
            </a:fld>
            <a:endParaRPr lang="es-SV"/>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3E78975C-3C2E-4C08-B414-2A08E846B977}" type="datetime1">
              <a:rPr lang="es-SV" smtClean="0"/>
              <a:pPr/>
              <a:t>02/02/2011</a:t>
            </a:fld>
            <a:endParaRPr lang="es-SV"/>
          </a:p>
        </p:txBody>
      </p:sp>
      <p:sp>
        <p:nvSpPr>
          <p:cNvPr id="6" name="Footer Placeholder 5"/>
          <p:cNvSpPr>
            <a:spLocks noGrp="1"/>
          </p:cNvSpPr>
          <p:nvPr>
            <p:ph type="ftr" sz="quarter" idx="11"/>
          </p:nvPr>
        </p:nvSpPr>
        <p:spPr>
          <a:xfrm>
            <a:off x="914400" y="55499"/>
            <a:ext cx="5562600" cy="365125"/>
          </a:xfrm>
        </p:spPr>
        <p:txBody>
          <a:bodyPr/>
          <a:lstStyle>
            <a:extLst/>
          </a:lstStyle>
          <a:p>
            <a:r>
              <a:rPr lang="es-SV" smtClean="0"/>
              <a:t>Ramón Iván García</a:t>
            </a:r>
            <a:endParaRPr lang="es-SV"/>
          </a:p>
        </p:txBody>
      </p:sp>
      <p:sp>
        <p:nvSpPr>
          <p:cNvPr id="7" name="Slide Number Placeholder 6"/>
          <p:cNvSpPr>
            <a:spLocks noGrp="1"/>
          </p:cNvSpPr>
          <p:nvPr>
            <p:ph type="sldNum" sz="quarter" idx="12"/>
          </p:nvPr>
        </p:nvSpPr>
        <p:spPr>
          <a:xfrm>
            <a:off x="8610600" y="55499"/>
            <a:ext cx="457200" cy="365125"/>
          </a:xfrm>
        </p:spPr>
        <p:txBody>
          <a:bodyPr/>
          <a:lstStyle>
            <a:extLst/>
          </a:lstStyle>
          <a:p>
            <a:fld id="{8BF7BD73-C64E-4807-9DE9-001DDEEE2FB7}" type="slidenum">
              <a:rPr lang="es-SV" smtClean="0"/>
              <a:pPr/>
              <a:t>‹#›</a:t>
            </a:fld>
            <a:endParaRPr lang="es-SV"/>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8B914DC4-3525-473C-B434-9950EC0FF38F}" type="datetime1">
              <a:rPr lang="es-SV" smtClean="0"/>
              <a:pPr/>
              <a:t>02/02/2011</a:t>
            </a:fld>
            <a:endParaRPr lang="es-SV"/>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r>
              <a:rPr lang="es-SV" smtClean="0"/>
              <a:t>Ramón Iván García</a:t>
            </a:r>
            <a:endParaRPr lang="es-SV"/>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8BF7BD73-C64E-4807-9DE9-001DDEEE2FB7}" type="slidenum">
              <a:rPr lang="es-SV" smtClean="0"/>
              <a:pPr/>
              <a:t>‹#›</a:t>
            </a:fld>
            <a:endParaRPr lang="es-SV"/>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1268760"/>
            <a:ext cx="7772400" cy="4752528"/>
          </a:xfrm>
        </p:spPr>
        <p:txBody>
          <a:bodyPr/>
          <a:lstStyle/>
          <a:p>
            <a:pPr algn="ctr"/>
            <a:r>
              <a:rPr lang="es-SV" sz="4800" b="1" dirty="0" smtClean="0">
                <a:solidFill>
                  <a:srgbClr val="F40CC2"/>
                </a:solidFill>
                <a:effectLst>
                  <a:outerShdw blurRad="38100" dist="38100" dir="2700000" algn="tl">
                    <a:srgbClr val="000000">
                      <a:alpha val="43137"/>
                    </a:srgbClr>
                  </a:outerShdw>
                </a:effectLst>
              </a:rPr>
              <a:t>EL INTERROGATORIO JUDICIAL</a:t>
            </a:r>
            <a:r>
              <a:rPr lang="es-SV" b="1" dirty="0" smtClean="0">
                <a:solidFill>
                  <a:srgbClr val="FFC000"/>
                </a:solidFill>
                <a:effectLst>
                  <a:outerShdw blurRad="38100" dist="38100" dir="2700000" algn="tl">
                    <a:srgbClr val="000000">
                      <a:alpha val="43137"/>
                    </a:srgbClr>
                  </a:outerShdw>
                </a:effectLst>
              </a:rPr>
              <a:t/>
            </a:r>
            <a:br>
              <a:rPr lang="es-SV" b="1" dirty="0" smtClean="0">
                <a:solidFill>
                  <a:srgbClr val="FFC000"/>
                </a:solidFill>
                <a:effectLst>
                  <a:outerShdw blurRad="38100" dist="38100" dir="2700000" algn="tl">
                    <a:srgbClr val="000000">
                      <a:alpha val="43137"/>
                    </a:srgbClr>
                  </a:outerShdw>
                </a:effectLst>
              </a:rPr>
            </a:br>
            <a:r>
              <a:rPr lang="es-SV" b="1" dirty="0" smtClean="0">
                <a:solidFill>
                  <a:srgbClr val="FFC000"/>
                </a:solidFill>
                <a:effectLst>
                  <a:outerShdw blurRad="38100" dist="38100" dir="2700000" algn="tl">
                    <a:srgbClr val="000000">
                      <a:alpha val="43137"/>
                    </a:srgbClr>
                  </a:outerShdw>
                </a:effectLst>
              </a:rPr>
              <a:t/>
            </a:r>
            <a:br>
              <a:rPr lang="es-SV" b="1" dirty="0" smtClean="0">
                <a:solidFill>
                  <a:srgbClr val="FFC000"/>
                </a:solidFill>
                <a:effectLst>
                  <a:outerShdw blurRad="38100" dist="38100" dir="2700000" algn="tl">
                    <a:srgbClr val="000000">
                      <a:alpha val="43137"/>
                    </a:srgbClr>
                  </a:outerShdw>
                </a:effectLst>
              </a:rPr>
            </a:br>
            <a:r>
              <a:rPr lang="es-SV" b="1" dirty="0" smtClean="0">
                <a:solidFill>
                  <a:srgbClr val="FFC000"/>
                </a:solidFill>
                <a:effectLst>
                  <a:outerShdw blurRad="38100" dist="38100" dir="2700000" algn="tl">
                    <a:srgbClr val="000000">
                      <a:alpha val="43137"/>
                    </a:srgbClr>
                  </a:outerShdw>
                </a:effectLst>
              </a:rPr>
              <a:t/>
            </a:r>
            <a:br>
              <a:rPr lang="es-SV" b="1" dirty="0" smtClean="0">
                <a:solidFill>
                  <a:srgbClr val="FFC000"/>
                </a:solidFill>
                <a:effectLst>
                  <a:outerShdw blurRad="38100" dist="38100" dir="2700000" algn="tl">
                    <a:srgbClr val="000000">
                      <a:alpha val="43137"/>
                    </a:srgbClr>
                  </a:outerShdw>
                </a:effectLst>
              </a:rPr>
            </a:br>
            <a:r>
              <a:rPr lang="es-SV" b="1" dirty="0" smtClean="0">
                <a:solidFill>
                  <a:srgbClr val="FFC000"/>
                </a:solidFill>
                <a:effectLst>
                  <a:outerShdw blurRad="38100" dist="38100" dir="2700000" algn="tl">
                    <a:srgbClr val="000000">
                      <a:alpha val="43137"/>
                    </a:srgbClr>
                  </a:outerShdw>
                </a:effectLst>
              </a:rPr>
              <a:t/>
            </a:r>
            <a:br>
              <a:rPr lang="es-SV" b="1" dirty="0" smtClean="0">
                <a:solidFill>
                  <a:srgbClr val="FFC000"/>
                </a:solidFill>
                <a:effectLst>
                  <a:outerShdw blurRad="38100" dist="38100" dir="2700000" algn="tl">
                    <a:srgbClr val="000000">
                      <a:alpha val="43137"/>
                    </a:srgbClr>
                  </a:outerShdw>
                </a:effectLst>
              </a:rPr>
            </a:br>
            <a:r>
              <a:rPr lang="es-SV" b="1" dirty="0" smtClean="0">
                <a:solidFill>
                  <a:srgbClr val="FFC000"/>
                </a:solidFill>
                <a:effectLst>
                  <a:outerShdw blurRad="38100" dist="38100" dir="2700000" algn="tl">
                    <a:srgbClr val="000000">
                      <a:alpha val="43137"/>
                    </a:srgbClr>
                  </a:outerShdw>
                </a:effectLst>
              </a:rPr>
              <a:t/>
            </a:r>
            <a:br>
              <a:rPr lang="es-SV" b="1" dirty="0" smtClean="0">
                <a:solidFill>
                  <a:srgbClr val="FFC000"/>
                </a:solidFill>
                <a:effectLst>
                  <a:outerShdw blurRad="38100" dist="38100" dir="2700000" algn="tl">
                    <a:srgbClr val="000000">
                      <a:alpha val="43137"/>
                    </a:srgbClr>
                  </a:outerShdw>
                </a:effectLst>
              </a:rPr>
            </a:br>
            <a:r>
              <a:rPr lang="es-SV" b="1" dirty="0" smtClean="0">
                <a:solidFill>
                  <a:srgbClr val="FFC000"/>
                </a:solidFill>
                <a:effectLst>
                  <a:outerShdw blurRad="38100" dist="38100" dir="2700000" algn="tl">
                    <a:srgbClr val="000000">
                      <a:alpha val="43137"/>
                    </a:srgbClr>
                  </a:outerShdw>
                </a:effectLst>
              </a:rPr>
              <a:t>				</a:t>
            </a:r>
            <a:r>
              <a:rPr lang="es-SV" sz="1800" b="1" u="sng" dirty="0" smtClean="0">
                <a:solidFill>
                  <a:srgbClr val="0DF333"/>
                </a:solidFill>
                <a:effectLst>
                  <a:outerShdw blurRad="38100" dist="38100" dir="2700000" algn="tl">
                    <a:srgbClr val="000000">
                      <a:alpha val="43137"/>
                    </a:srgbClr>
                  </a:outerShdw>
                </a:effectLst>
              </a:rPr>
              <a:t>RESPONSABLE</a:t>
            </a:r>
            <a:r>
              <a:rPr lang="es-SV" sz="1800" b="1" dirty="0" smtClean="0">
                <a:solidFill>
                  <a:srgbClr val="0DF333"/>
                </a:solidFill>
                <a:effectLst>
                  <a:outerShdw blurRad="38100" dist="38100" dir="2700000" algn="tl">
                    <a:srgbClr val="000000">
                      <a:alpha val="43137"/>
                    </a:srgbClr>
                  </a:outerShdw>
                </a:effectLst>
              </a:rPr>
              <a:t>:</a:t>
            </a:r>
            <a:r>
              <a:rPr lang="es-SV" sz="1800" b="1" dirty="0" smtClean="0">
                <a:solidFill>
                  <a:srgbClr val="FFC000"/>
                </a:solidFill>
                <a:effectLst>
                  <a:outerShdw blurRad="38100" dist="38100" dir="2700000" algn="tl">
                    <a:srgbClr val="000000">
                      <a:alpha val="43137"/>
                    </a:srgbClr>
                  </a:outerShdw>
                </a:effectLst>
              </a:rPr>
              <a:t> Dr. Ramón Iván García</a:t>
            </a:r>
            <a:endParaRPr lang="es-SV" sz="1800" b="1" dirty="0">
              <a:solidFill>
                <a:srgbClr val="FFC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8BF7BD73-C64E-4807-9DE9-001DDEEE2FB7}" type="slidenum">
              <a:rPr lang="es-SV" smtClean="0"/>
              <a:pPr/>
              <a:t>1</a:t>
            </a:fld>
            <a:endParaRPr lang="es-SV"/>
          </a:p>
        </p:txBody>
      </p:sp>
      <p:sp>
        <p:nvSpPr>
          <p:cNvPr id="5" name="Footer Placeholder 4"/>
          <p:cNvSpPr>
            <a:spLocks noGrp="1"/>
          </p:cNvSpPr>
          <p:nvPr>
            <p:ph type="ftr" sz="quarter" idx="11"/>
          </p:nvPr>
        </p:nvSpPr>
        <p:spPr/>
        <p:txBody>
          <a:bodyPr/>
          <a:lstStyle/>
          <a:p>
            <a:r>
              <a:rPr lang="es-SV" smtClean="0"/>
              <a:t>Ramón Iván García</a:t>
            </a:r>
            <a:endParaRPr lang="es-SV"/>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3 Marcador de pie de página"/>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s-ES" smtClean="0">
                <a:latin typeface="Tahoma" pitchFamily="34" charset="0"/>
              </a:rPr>
              <a:t>Ramón Iván García</a:t>
            </a:r>
          </a:p>
        </p:txBody>
      </p:sp>
      <p:sp>
        <p:nvSpPr>
          <p:cNvPr id="6" name="5 Elipse"/>
          <p:cNvSpPr/>
          <p:nvPr/>
        </p:nvSpPr>
        <p:spPr>
          <a:xfrm>
            <a:off x="1905000" y="838200"/>
            <a:ext cx="5410200" cy="4953000"/>
          </a:xfrm>
          <a:prstGeom prst="ellipse">
            <a:avLst/>
          </a:prstGeom>
          <a:ln>
            <a:solidFill>
              <a:srgbClr val="FFC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4400" b="1" dirty="0">
                <a:solidFill>
                  <a:schemeClr val="accent6">
                    <a:lumMod val="20000"/>
                    <a:lumOff val="80000"/>
                  </a:schemeClr>
                </a:solidFill>
                <a:effectLst>
                  <a:outerShdw blurRad="38100" dist="38100" dir="2700000" algn="tl">
                    <a:srgbClr val="000000">
                      <a:alpha val="43137"/>
                    </a:srgbClr>
                  </a:outerShdw>
                </a:effectLst>
              </a:rPr>
              <a:t>MUCHAS GRACIAS A TODOS POR SU ATENCIÓN</a:t>
            </a:r>
            <a:endParaRPr lang="en-US" sz="4400" b="1" dirty="0">
              <a:solidFill>
                <a:schemeClr val="accent6">
                  <a:lumMod val="20000"/>
                  <a:lumOff val="80000"/>
                </a:schemeClr>
              </a:solidFill>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477BE48E-D831-4128-82BD-B344172D9F75}" type="slidenum">
              <a:rPr lang="es-ES" smtClean="0"/>
              <a:pPr/>
              <a:t>10</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0"/>
                                        <p:tgtEl>
                                          <p:spTgt spid="6"/>
                                        </p:tgtEl>
                                      </p:cBhvr>
                                    </p:animEffect>
                                    <p:set>
                                      <p:cBhvr>
                                        <p:cTn id="12" dur="1" fill="hold">
                                          <p:stCondLst>
                                            <p:cond delay="4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1268760"/>
            <a:ext cx="7772400" cy="4752528"/>
          </a:xfrm>
        </p:spPr>
        <p:txBody>
          <a:bodyPr/>
          <a:lstStyle/>
          <a:p>
            <a:pPr algn="ctr"/>
            <a:r>
              <a:rPr lang="es-SV" b="1" dirty="0" smtClean="0">
                <a:solidFill>
                  <a:srgbClr val="F40CC2"/>
                </a:solidFill>
                <a:effectLst>
                  <a:outerShdw blurRad="38100" dist="38100" dir="2700000" algn="tl">
                    <a:srgbClr val="000000">
                      <a:alpha val="43137"/>
                    </a:srgbClr>
                  </a:outerShdw>
                </a:effectLst>
              </a:rPr>
              <a:t>REFLEXIONES SOBRE MOTIVACIÓN ORAL DE LAS DECISIONES JUDICIALES</a:t>
            </a:r>
            <a:r>
              <a:rPr lang="es-SV" b="1" dirty="0" smtClean="0">
                <a:solidFill>
                  <a:srgbClr val="FFC000"/>
                </a:solidFill>
                <a:effectLst>
                  <a:outerShdw blurRad="38100" dist="38100" dir="2700000" algn="tl">
                    <a:srgbClr val="000000">
                      <a:alpha val="43137"/>
                    </a:srgbClr>
                  </a:outerShdw>
                </a:effectLst>
              </a:rPr>
              <a:t/>
            </a:r>
            <a:br>
              <a:rPr lang="es-SV" b="1" dirty="0" smtClean="0">
                <a:solidFill>
                  <a:srgbClr val="FFC000"/>
                </a:solidFill>
                <a:effectLst>
                  <a:outerShdw blurRad="38100" dist="38100" dir="2700000" algn="tl">
                    <a:srgbClr val="000000">
                      <a:alpha val="43137"/>
                    </a:srgbClr>
                  </a:outerShdw>
                </a:effectLst>
              </a:rPr>
            </a:br>
            <a:r>
              <a:rPr lang="es-SV" b="1" dirty="0" smtClean="0">
                <a:solidFill>
                  <a:srgbClr val="FFC000"/>
                </a:solidFill>
                <a:effectLst>
                  <a:outerShdw blurRad="38100" dist="38100" dir="2700000" algn="tl">
                    <a:srgbClr val="000000">
                      <a:alpha val="43137"/>
                    </a:srgbClr>
                  </a:outerShdw>
                </a:effectLst>
              </a:rPr>
              <a:t/>
            </a:r>
            <a:br>
              <a:rPr lang="es-SV" b="1" dirty="0" smtClean="0">
                <a:solidFill>
                  <a:srgbClr val="FFC000"/>
                </a:solidFill>
                <a:effectLst>
                  <a:outerShdw blurRad="38100" dist="38100" dir="2700000" algn="tl">
                    <a:srgbClr val="000000">
                      <a:alpha val="43137"/>
                    </a:srgbClr>
                  </a:outerShdw>
                </a:effectLst>
              </a:rPr>
            </a:br>
            <a:r>
              <a:rPr lang="es-SV" b="1" dirty="0" smtClean="0">
                <a:solidFill>
                  <a:srgbClr val="FFC000"/>
                </a:solidFill>
                <a:effectLst>
                  <a:outerShdw blurRad="38100" dist="38100" dir="2700000" algn="tl">
                    <a:srgbClr val="000000">
                      <a:alpha val="43137"/>
                    </a:srgbClr>
                  </a:outerShdw>
                </a:effectLst>
              </a:rPr>
              <a:t/>
            </a:r>
            <a:br>
              <a:rPr lang="es-SV" b="1" dirty="0" smtClean="0">
                <a:solidFill>
                  <a:srgbClr val="FFC000"/>
                </a:solidFill>
                <a:effectLst>
                  <a:outerShdw blurRad="38100" dist="38100" dir="2700000" algn="tl">
                    <a:srgbClr val="000000">
                      <a:alpha val="43137"/>
                    </a:srgbClr>
                  </a:outerShdw>
                </a:effectLst>
              </a:rPr>
            </a:br>
            <a:r>
              <a:rPr lang="es-SV" b="1" dirty="0" smtClean="0">
                <a:solidFill>
                  <a:srgbClr val="FFC000"/>
                </a:solidFill>
                <a:effectLst>
                  <a:outerShdw blurRad="38100" dist="38100" dir="2700000" algn="tl">
                    <a:srgbClr val="000000">
                      <a:alpha val="43137"/>
                    </a:srgbClr>
                  </a:outerShdw>
                </a:effectLst>
              </a:rPr>
              <a:t/>
            </a:r>
            <a:br>
              <a:rPr lang="es-SV" b="1" dirty="0" smtClean="0">
                <a:solidFill>
                  <a:srgbClr val="FFC000"/>
                </a:solidFill>
                <a:effectLst>
                  <a:outerShdw blurRad="38100" dist="38100" dir="2700000" algn="tl">
                    <a:srgbClr val="000000">
                      <a:alpha val="43137"/>
                    </a:srgbClr>
                  </a:outerShdw>
                </a:effectLst>
              </a:rPr>
            </a:br>
            <a:r>
              <a:rPr lang="es-SV" b="1" dirty="0" smtClean="0">
                <a:solidFill>
                  <a:srgbClr val="FFC000"/>
                </a:solidFill>
                <a:effectLst>
                  <a:outerShdw blurRad="38100" dist="38100" dir="2700000" algn="tl">
                    <a:srgbClr val="000000">
                      <a:alpha val="43137"/>
                    </a:srgbClr>
                  </a:outerShdw>
                </a:effectLst>
              </a:rPr>
              <a:t>				</a:t>
            </a:r>
            <a:r>
              <a:rPr lang="es-SV" sz="1800" b="1" u="sng" dirty="0" smtClean="0">
                <a:solidFill>
                  <a:srgbClr val="0DF333"/>
                </a:solidFill>
                <a:effectLst>
                  <a:outerShdw blurRad="38100" dist="38100" dir="2700000" algn="tl">
                    <a:srgbClr val="000000">
                      <a:alpha val="43137"/>
                    </a:srgbClr>
                  </a:outerShdw>
                </a:effectLst>
              </a:rPr>
              <a:t>RESPONSABLE</a:t>
            </a:r>
            <a:r>
              <a:rPr lang="es-SV" sz="1800" b="1" dirty="0" smtClean="0">
                <a:solidFill>
                  <a:srgbClr val="0DF333"/>
                </a:solidFill>
                <a:effectLst>
                  <a:outerShdw blurRad="38100" dist="38100" dir="2700000" algn="tl">
                    <a:srgbClr val="000000">
                      <a:alpha val="43137"/>
                    </a:srgbClr>
                  </a:outerShdw>
                </a:effectLst>
              </a:rPr>
              <a:t>:</a:t>
            </a:r>
            <a:r>
              <a:rPr lang="es-SV" sz="1800" b="1" dirty="0" smtClean="0">
                <a:solidFill>
                  <a:srgbClr val="FFC000"/>
                </a:solidFill>
                <a:effectLst>
                  <a:outerShdw blurRad="38100" dist="38100" dir="2700000" algn="tl">
                    <a:srgbClr val="000000">
                      <a:alpha val="43137"/>
                    </a:srgbClr>
                  </a:outerShdw>
                </a:effectLst>
              </a:rPr>
              <a:t> Dr. Ramón Iván García</a:t>
            </a:r>
            <a:endParaRPr lang="es-SV" sz="1800" b="1" dirty="0">
              <a:solidFill>
                <a:srgbClr val="FFC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8BF7BD73-C64E-4807-9DE9-001DDEEE2FB7}" type="slidenum">
              <a:rPr lang="es-SV" smtClean="0"/>
              <a:pPr/>
              <a:t>11</a:t>
            </a:fld>
            <a:endParaRPr lang="es-SV"/>
          </a:p>
        </p:txBody>
      </p:sp>
      <p:sp>
        <p:nvSpPr>
          <p:cNvPr id="5" name="Footer Placeholder 4"/>
          <p:cNvSpPr>
            <a:spLocks noGrp="1"/>
          </p:cNvSpPr>
          <p:nvPr>
            <p:ph type="ftr" sz="quarter" idx="11"/>
          </p:nvPr>
        </p:nvSpPr>
        <p:spPr/>
        <p:txBody>
          <a:bodyPr/>
          <a:lstStyle/>
          <a:p>
            <a:r>
              <a:rPr lang="es-SV" smtClean="0"/>
              <a:t>Ramón Iván García</a:t>
            </a:r>
            <a:endParaRPr lang="es-SV"/>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s-SV" sz="4000" b="1" dirty="0" smtClean="0">
                <a:solidFill>
                  <a:srgbClr val="FFC000"/>
                </a:solidFill>
                <a:effectLst>
                  <a:outerShdw blurRad="38100" dist="38100" dir="2700000" algn="tl">
                    <a:srgbClr val="000000">
                      <a:alpha val="43137"/>
                    </a:srgbClr>
                  </a:outerShdw>
                </a:effectLst>
              </a:rPr>
              <a:t>Aspectos iniciales</a:t>
            </a:r>
            <a:endParaRPr lang="es-SV" sz="4000" b="1" dirty="0">
              <a:solidFill>
                <a:srgbClr val="FFC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62500" lnSpcReduction="20000"/>
          </a:bodyPr>
          <a:lstStyle/>
          <a:p>
            <a:pPr algn="just"/>
            <a:r>
              <a:rPr lang="es-ES" b="1" dirty="0" smtClean="0">
                <a:solidFill>
                  <a:schemeClr val="accent4">
                    <a:lumMod val="20000"/>
                    <a:lumOff val="80000"/>
                  </a:schemeClr>
                </a:solidFill>
                <a:effectLst>
                  <a:outerShdw blurRad="38100" dist="38100" dir="2700000" algn="tl">
                    <a:srgbClr val="000000">
                      <a:alpha val="43137"/>
                    </a:srgbClr>
                  </a:outerShdw>
                </a:effectLst>
                <a:latin typeface="Book Antiqua" pitchFamily="18" charset="0"/>
              </a:rPr>
              <a:t>Cualquier decisión: 3 días para resolver por escrito (172), cumpliendo deber de motivar (144)</a:t>
            </a:r>
          </a:p>
          <a:p>
            <a:pPr algn="just"/>
            <a:endParaRPr lang="es-ES" sz="1400" b="1" dirty="0" smtClean="0">
              <a:solidFill>
                <a:srgbClr val="0DF333"/>
              </a:solidFill>
              <a:effectLst>
                <a:outerShdw blurRad="38100" dist="38100" dir="2700000" algn="tl">
                  <a:srgbClr val="000000">
                    <a:alpha val="43137"/>
                  </a:srgbClr>
                </a:outerShdw>
              </a:effectLst>
              <a:latin typeface="Book Antiqua" pitchFamily="18" charset="0"/>
            </a:endParaRPr>
          </a:p>
          <a:p>
            <a:pPr algn="just"/>
            <a:r>
              <a:rPr lang="es-ES" b="1" dirty="0" smtClean="0">
                <a:solidFill>
                  <a:srgbClr val="0DF333"/>
                </a:solidFill>
                <a:effectLst>
                  <a:outerShdw blurRad="38100" dist="38100" dir="2700000" algn="tl">
                    <a:srgbClr val="000000">
                      <a:alpha val="43137"/>
                    </a:srgbClr>
                  </a:outerShdw>
                </a:effectLst>
                <a:latin typeface="Book Antiqua" pitchFamily="18" charset="0"/>
              </a:rPr>
              <a:t>Redacción de Sentencia. Requisitos –contenido–: 395 (sobre los puntos de valoración de acuerdo al Art. 394.2)</a:t>
            </a:r>
          </a:p>
          <a:p>
            <a:pPr algn="just"/>
            <a:endParaRPr lang="es-ES" sz="1500" b="1" dirty="0" smtClean="0">
              <a:effectLst>
                <a:outerShdw blurRad="38100" dist="38100" dir="2700000" algn="tl">
                  <a:srgbClr val="000000">
                    <a:alpha val="43137"/>
                  </a:srgbClr>
                </a:outerShdw>
              </a:effectLst>
              <a:latin typeface="Book Antiqua" pitchFamily="18" charset="0"/>
            </a:endParaRPr>
          </a:p>
          <a:p>
            <a:pPr algn="just"/>
            <a:r>
              <a:rPr lang="es-ES" b="1" dirty="0" smtClean="0">
                <a:solidFill>
                  <a:srgbClr val="F40CC2"/>
                </a:solidFill>
                <a:effectLst>
                  <a:outerShdw blurRad="38100" dist="38100" dir="2700000" algn="tl">
                    <a:srgbClr val="000000">
                      <a:alpha val="43137"/>
                    </a:srgbClr>
                  </a:outerShdw>
                </a:effectLst>
                <a:latin typeface="Book Antiqua" pitchFamily="18" charset="0"/>
              </a:rPr>
              <a:t>Fallo: 396.1, verbal (en casos no complejos, también la sentencia, Arts. 20 y 222 CPCM)</a:t>
            </a:r>
          </a:p>
          <a:p>
            <a:pPr algn="just"/>
            <a:endParaRPr lang="es-ES" sz="1400" b="1" dirty="0" smtClean="0">
              <a:effectLst>
                <a:outerShdw blurRad="38100" dist="38100" dir="2700000" algn="tl">
                  <a:srgbClr val="000000">
                    <a:alpha val="43137"/>
                  </a:srgbClr>
                </a:outerShdw>
              </a:effectLst>
              <a:latin typeface="Book Antiqua" pitchFamily="18" charset="0"/>
            </a:endParaRPr>
          </a:p>
          <a:p>
            <a:pPr algn="just">
              <a:defRPr/>
            </a:pPr>
            <a:r>
              <a:rPr lang="es-ES" b="1" dirty="0" smtClean="0">
                <a:solidFill>
                  <a:schemeClr val="tx1">
                    <a:lumMod val="95000"/>
                  </a:schemeClr>
                </a:solidFill>
                <a:effectLst>
                  <a:outerShdw blurRad="38100" dist="38100" dir="2700000" algn="tl">
                    <a:srgbClr val="000000">
                      <a:alpha val="43137"/>
                    </a:srgbClr>
                  </a:outerShdw>
                </a:effectLst>
                <a:latin typeface="Book Antiqua" pitchFamily="18" charset="0"/>
              </a:rPr>
              <a:t>Plazo de redacción de la sentencia: 396 </a:t>
            </a:r>
            <a:r>
              <a:rPr lang="es-ES" b="1" dirty="0" err="1" smtClean="0">
                <a:solidFill>
                  <a:schemeClr val="tx1">
                    <a:lumMod val="95000"/>
                  </a:schemeClr>
                </a:solidFill>
                <a:effectLst>
                  <a:outerShdw blurRad="38100" dist="38100" dir="2700000" algn="tl">
                    <a:srgbClr val="000000">
                      <a:alpha val="43137"/>
                    </a:srgbClr>
                  </a:outerShdw>
                </a:effectLst>
                <a:latin typeface="Book Antiqua" pitchFamily="18" charset="0"/>
              </a:rPr>
              <a:t>Incs</a:t>
            </a:r>
            <a:r>
              <a:rPr lang="es-ES" b="1" dirty="0" smtClean="0">
                <a:solidFill>
                  <a:schemeClr val="tx1">
                    <a:lumMod val="95000"/>
                  </a:schemeClr>
                </a:solidFill>
                <a:effectLst>
                  <a:outerShdw blurRad="38100" dist="38100" dir="2700000" algn="tl">
                    <a:srgbClr val="000000">
                      <a:alpha val="43137"/>
                    </a:srgbClr>
                  </a:outerShdw>
                </a:effectLst>
                <a:latin typeface="Book Antiqua" pitchFamily="18" charset="0"/>
              </a:rPr>
              <a:t>. 3º y 4º, 10 días hábiles, contados después del fallo; excepcionalmente 5 días más, mediante resolución fundada</a:t>
            </a:r>
          </a:p>
          <a:p>
            <a:pPr algn="just">
              <a:defRPr/>
            </a:pPr>
            <a:endParaRPr lang="es-ES" sz="1500" b="1" dirty="0" smtClean="0">
              <a:effectLst>
                <a:outerShdw blurRad="38100" dist="38100" dir="2700000" algn="tl">
                  <a:srgbClr val="000000">
                    <a:alpha val="43137"/>
                  </a:srgbClr>
                </a:outerShdw>
              </a:effectLst>
              <a:latin typeface="Book Antiqua" pitchFamily="18" charset="0"/>
            </a:endParaRPr>
          </a:p>
          <a:p>
            <a:pPr algn="just">
              <a:defRPr/>
            </a:pPr>
            <a:r>
              <a:rPr lang="es-SV" b="1" dirty="0" smtClean="0">
                <a:solidFill>
                  <a:schemeClr val="accent3">
                    <a:lumMod val="20000"/>
                    <a:lumOff val="80000"/>
                  </a:schemeClr>
                </a:solidFill>
                <a:effectLst>
                  <a:outerShdw blurRad="38100" dist="38100" dir="2700000" algn="tl">
                    <a:srgbClr val="000000">
                      <a:alpha val="43137"/>
                    </a:srgbClr>
                  </a:outerShdw>
                </a:effectLst>
                <a:latin typeface="Book Antiqua" pitchFamily="18" charset="0"/>
              </a:rPr>
              <a:t>Si se retrasa: multa de un salario mínimo urbano más alto, diario (417.2  CPCM)</a:t>
            </a:r>
            <a:endParaRPr lang="es-ES" b="1" dirty="0" smtClean="0">
              <a:solidFill>
                <a:schemeClr val="accent3">
                  <a:lumMod val="20000"/>
                  <a:lumOff val="80000"/>
                </a:schemeClr>
              </a:solidFill>
              <a:effectLst>
                <a:outerShdw blurRad="38100" dist="38100" dir="2700000" algn="tl">
                  <a:srgbClr val="000000">
                    <a:alpha val="43137"/>
                  </a:srgbClr>
                </a:outerShdw>
              </a:effectLst>
              <a:latin typeface="Book Antiqua" pitchFamily="18" charset="0"/>
            </a:endParaRPr>
          </a:p>
          <a:p>
            <a:pPr algn="just"/>
            <a:endParaRPr lang="es-ES" sz="1400" b="1" dirty="0" smtClean="0">
              <a:effectLst>
                <a:outerShdw blurRad="38100" dist="38100" dir="2700000" algn="tl">
                  <a:srgbClr val="000000">
                    <a:alpha val="43137"/>
                  </a:srgbClr>
                </a:outerShdw>
              </a:effectLst>
              <a:latin typeface="Book Antiqua" pitchFamily="18" charset="0"/>
            </a:endParaRPr>
          </a:p>
          <a:p>
            <a:pPr algn="just"/>
            <a:r>
              <a:rPr lang="es-ES" b="1" dirty="0" smtClean="0">
                <a:solidFill>
                  <a:schemeClr val="accent6">
                    <a:lumMod val="40000"/>
                    <a:lumOff val="60000"/>
                  </a:schemeClr>
                </a:solidFill>
                <a:effectLst>
                  <a:outerShdw blurRad="38100" dist="38100" dir="2700000" algn="tl">
                    <a:srgbClr val="000000">
                      <a:alpha val="43137"/>
                    </a:srgbClr>
                  </a:outerShdw>
                </a:effectLst>
                <a:latin typeface="Book Antiqua" pitchFamily="18" charset="0"/>
              </a:rPr>
              <a:t>Correlación entre acusación y sentencia (congruencia), límite del fallo: Arts. 397 y 400 N° 9</a:t>
            </a:r>
          </a:p>
        </p:txBody>
      </p:sp>
      <p:sp>
        <p:nvSpPr>
          <p:cNvPr id="4" name="Slide Number Placeholder 3"/>
          <p:cNvSpPr>
            <a:spLocks noGrp="1"/>
          </p:cNvSpPr>
          <p:nvPr>
            <p:ph type="sldNum" sz="quarter" idx="12"/>
          </p:nvPr>
        </p:nvSpPr>
        <p:spPr/>
        <p:txBody>
          <a:bodyPr/>
          <a:lstStyle/>
          <a:p>
            <a:fld id="{8BF7BD73-C64E-4807-9DE9-001DDEEE2FB7}" type="slidenum">
              <a:rPr lang="es-SV" smtClean="0"/>
              <a:pPr/>
              <a:t>12</a:t>
            </a:fld>
            <a:endParaRPr lang="es-SV"/>
          </a:p>
        </p:txBody>
      </p:sp>
      <p:sp>
        <p:nvSpPr>
          <p:cNvPr id="5" name="Footer Placeholder 4"/>
          <p:cNvSpPr>
            <a:spLocks noGrp="1"/>
          </p:cNvSpPr>
          <p:nvPr>
            <p:ph type="ftr" sz="quarter" idx="11"/>
          </p:nvPr>
        </p:nvSpPr>
        <p:spPr/>
        <p:txBody>
          <a:bodyPr/>
          <a:lstStyle/>
          <a:p>
            <a:r>
              <a:rPr lang="es-SV" smtClean="0"/>
              <a:t>Ramón Iván García</a:t>
            </a:r>
            <a:endParaRPr lang="es-SV"/>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792088"/>
          </a:xfrm>
        </p:spPr>
        <p:txBody>
          <a:bodyPr>
            <a:normAutofit/>
          </a:bodyPr>
          <a:lstStyle/>
          <a:p>
            <a:pPr algn="ctr"/>
            <a:r>
              <a:rPr lang="es-SV" sz="3600" b="1" dirty="0" smtClean="0">
                <a:solidFill>
                  <a:srgbClr val="FFC000"/>
                </a:solidFill>
                <a:effectLst>
                  <a:outerShdw blurRad="38100" dist="38100" dir="2700000" algn="tl">
                    <a:srgbClr val="000000">
                      <a:alpha val="43137"/>
                    </a:srgbClr>
                  </a:outerShdw>
                </a:effectLst>
              </a:rPr>
              <a:t>Aspectos iniciales</a:t>
            </a:r>
            <a:endParaRPr lang="es-SV" sz="3600" b="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908720"/>
            <a:ext cx="8229600" cy="5544616"/>
          </a:xfrm>
        </p:spPr>
        <p:txBody>
          <a:bodyPr>
            <a:normAutofit fontScale="55000" lnSpcReduction="20000"/>
          </a:bodyPr>
          <a:lstStyle/>
          <a:p>
            <a:pPr algn="just">
              <a:buNone/>
              <a:defRPr/>
            </a:pPr>
            <a:r>
              <a:rPr lang="es-SV" b="1" dirty="0" smtClean="0">
                <a:effectLst>
                  <a:outerShdw blurRad="38100" dist="38100" dir="2700000" algn="tl">
                    <a:srgbClr val="000000">
                      <a:alpha val="43137"/>
                    </a:srgbClr>
                  </a:outerShdw>
                </a:effectLst>
                <a:latin typeface="Book Antiqua" pitchFamily="18" charset="0"/>
              </a:rPr>
              <a:t>	</a:t>
            </a:r>
            <a:r>
              <a:rPr lang="es-SV" b="1" u="sng" dirty="0" smtClean="0">
                <a:solidFill>
                  <a:srgbClr val="FFFF00"/>
                </a:solidFill>
                <a:effectLst>
                  <a:outerShdw blurRad="38100" dist="38100" dir="2700000" algn="tl">
                    <a:srgbClr val="000000">
                      <a:alpha val="43137"/>
                    </a:srgbClr>
                  </a:outerShdw>
                </a:effectLst>
                <a:latin typeface="Book Antiqua" pitchFamily="18" charset="0"/>
              </a:rPr>
              <a:t>Absolución</a:t>
            </a:r>
            <a:r>
              <a:rPr lang="es-SV" b="1" dirty="0" smtClean="0">
                <a:effectLst>
                  <a:outerShdw blurRad="38100" dist="38100" dir="2700000" algn="tl">
                    <a:srgbClr val="000000">
                      <a:alpha val="43137"/>
                    </a:srgbClr>
                  </a:outerShdw>
                </a:effectLst>
                <a:latin typeface="Book Antiqua" pitchFamily="18" charset="0"/>
              </a:rPr>
              <a:t> (398):</a:t>
            </a:r>
          </a:p>
          <a:p>
            <a:pPr algn="just">
              <a:buNone/>
              <a:defRPr/>
            </a:pPr>
            <a:endParaRPr lang="es-SV" sz="1900" b="1" dirty="0" smtClean="0">
              <a:effectLst>
                <a:outerShdw blurRad="38100" dist="38100" dir="2700000" algn="tl">
                  <a:srgbClr val="000000">
                    <a:alpha val="43137"/>
                  </a:srgbClr>
                </a:outerShdw>
              </a:effectLst>
              <a:latin typeface="Book Antiqua" pitchFamily="18" charset="0"/>
            </a:endParaRPr>
          </a:p>
          <a:p>
            <a:pPr algn="just">
              <a:buNone/>
              <a:defRPr/>
            </a:pPr>
            <a:r>
              <a:rPr lang="es-SV" b="1" dirty="0" smtClean="0">
                <a:effectLst>
                  <a:outerShdw blurRad="38100" dist="38100" dir="2700000" algn="tl">
                    <a:srgbClr val="000000">
                      <a:alpha val="43137"/>
                    </a:srgbClr>
                  </a:outerShdw>
                </a:effectLst>
                <a:latin typeface="Book Antiqua" pitchFamily="18" charset="0"/>
              </a:rPr>
              <a:t>	</a:t>
            </a:r>
            <a:r>
              <a:rPr lang="es-SV" b="1" dirty="0" smtClean="0">
                <a:solidFill>
                  <a:srgbClr val="FFC000"/>
                </a:solidFill>
                <a:effectLst>
                  <a:outerShdw blurRad="38100" dist="38100" dir="2700000" algn="tl">
                    <a:srgbClr val="000000">
                      <a:alpha val="43137"/>
                    </a:srgbClr>
                  </a:outerShdw>
                </a:effectLst>
                <a:latin typeface="Book Antiqua" pitchFamily="18" charset="0"/>
              </a:rPr>
              <a:t>a) </a:t>
            </a:r>
            <a:r>
              <a:rPr lang="es-SV" b="1" dirty="0" smtClean="0">
                <a:solidFill>
                  <a:srgbClr val="FFFF99"/>
                </a:solidFill>
                <a:effectLst>
                  <a:outerShdw blurRad="38100" dist="38100" dir="2700000" algn="tl">
                    <a:srgbClr val="000000">
                      <a:alpha val="43137"/>
                    </a:srgbClr>
                  </a:outerShdw>
                </a:effectLst>
                <a:latin typeface="Book Antiqua" pitchFamily="18" charset="0"/>
              </a:rPr>
              <a:t>Cesan medidas de coerción (personal/real)</a:t>
            </a:r>
          </a:p>
          <a:p>
            <a:pPr algn="just">
              <a:buNone/>
              <a:defRPr/>
            </a:pPr>
            <a:r>
              <a:rPr lang="es-SV" b="1" dirty="0" smtClean="0">
                <a:solidFill>
                  <a:srgbClr val="FFFF99"/>
                </a:solidFill>
                <a:effectLst>
                  <a:outerShdw blurRad="38100" dist="38100" dir="2700000" algn="tl">
                    <a:srgbClr val="000000">
                      <a:alpha val="43137"/>
                    </a:srgbClr>
                  </a:outerShdw>
                </a:effectLst>
                <a:latin typeface="Book Antiqua" pitchFamily="18" charset="0"/>
              </a:rPr>
              <a:t>	</a:t>
            </a:r>
            <a:r>
              <a:rPr lang="es-SV" b="1" dirty="0" smtClean="0">
                <a:solidFill>
                  <a:srgbClr val="FFC000"/>
                </a:solidFill>
                <a:effectLst>
                  <a:outerShdw blurRad="38100" dist="38100" dir="2700000" algn="tl">
                    <a:srgbClr val="000000">
                      <a:alpha val="43137"/>
                    </a:srgbClr>
                  </a:outerShdw>
                </a:effectLst>
                <a:latin typeface="Book Antiqua" pitchFamily="18" charset="0"/>
              </a:rPr>
              <a:t>b)</a:t>
            </a:r>
            <a:r>
              <a:rPr lang="es-SV" b="1" dirty="0" smtClean="0">
                <a:solidFill>
                  <a:srgbClr val="FFFF99"/>
                </a:solidFill>
                <a:effectLst>
                  <a:outerShdw blurRad="38100" dist="38100" dir="2700000" algn="tl">
                    <a:srgbClr val="000000">
                      <a:alpha val="43137"/>
                    </a:srgbClr>
                  </a:outerShdw>
                </a:effectLst>
                <a:latin typeface="Book Antiqua" pitchFamily="18" charset="0"/>
              </a:rPr>
              <a:t> Se determina restitución o comiso de objetos vinculados al proceso</a:t>
            </a:r>
          </a:p>
          <a:p>
            <a:pPr algn="just">
              <a:buNone/>
              <a:defRPr/>
            </a:pPr>
            <a:r>
              <a:rPr lang="es-SV" b="1" dirty="0" smtClean="0">
                <a:solidFill>
                  <a:srgbClr val="FFFF99"/>
                </a:solidFill>
                <a:effectLst>
                  <a:outerShdw blurRad="38100" dist="38100" dir="2700000" algn="tl">
                    <a:srgbClr val="000000">
                      <a:alpha val="43137"/>
                    </a:srgbClr>
                  </a:outerShdw>
                </a:effectLst>
                <a:latin typeface="Book Antiqua" pitchFamily="18" charset="0"/>
              </a:rPr>
              <a:t>	</a:t>
            </a:r>
            <a:r>
              <a:rPr lang="es-SV" b="1" dirty="0" smtClean="0">
                <a:solidFill>
                  <a:srgbClr val="FFC000"/>
                </a:solidFill>
                <a:effectLst>
                  <a:outerShdw blurRad="38100" dist="38100" dir="2700000" algn="tl">
                    <a:srgbClr val="000000">
                      <a:alpha val="43137"/>
                    </a:srgbClr>
                  </a:outerShdw>
                </a:effectLst>
                <a:latin typeface="Book Antiqua" pitchFamily="18" charset="0"/>
              </a:rPr>
              <a:t>c) </a:t>
            </a:r>
            <a:r>
              <a:rPr lang="es-SV" b="1" dirty="0" smtClean="0">
                <a:solidFill>
                  <a:srgbClr val="FFFF99"/>
                </a:solidFill>
                <a:effectLst>
                  <a:outerShdw blurRad="38100" dist="38100" dir="2700000" algn="tl">
                    <a:srgbClr val="000000">
                      <a:alpha val="43137"/>
                    </a:srgbClr>
                  </a:outerShdw>
                </a:effectLst>
                <a:latin typeface="Book Antiqua" pitchFamily="18" charset="0"/>
              </a:rPr>
              <a:t>Se resuelva sobre la responsabilidad civil</a:t>
            </a:r>
          </a:p>
          <a:p>
            <a:pPr algn="just">
              <a:buNone/>
              <a:defRPr/>
            </a:pPr>
            <a:r>
              <a:rPr lang="es-SV" b="1" dirty="0" smtClean="0">
                <a:solidFill>
                  <a:srgbClr val="FFFF99"/>
                </a:solidFill>
                <a:effectLst>
                  <a:outerShdw blurRad="38100" dist="38100" dir="2700000" algn="tl">
                    <a:srgbClr val="000000">
                      <a:alpha val="43137"/>
                    </a:srgbClr>
                  </a:outerShdw>
                </a:effectLst>
                <a:latin typeface="Book Antiqua" pitchFamily="18" charset="0"/>
              </a:rPr>
              <a:t>	</a:t>
            </a:r>
            <a:r>
              <a:rPr lang="es-SV" b="1" dirty="0" smtClean="0">
                <a:solidFill>
                  <a:srgbClr val="FFC000"/>
                </a:solidFill>
                <a:effectLst>
                  <a:outerShdw blurRad="38100" dist="38100" dir="2700000" algn="tl">
                    <a:srgbClr val="000000">
                      <a:alpha val="43137"/>
                    </a:srgbClr>
                  </a:outerShdw>
                </a:effectLst>
                <a:latin typeface="Book Antiqua" pitchFamily="18" charset="0"/>
              </a:rPr>
              <a:t>d)</a:t>
            </a:r>
            <a:r>
              <a:rPr lang="es-SV" b="1" dirty="0" smtClean="0">
                <a:solidFill>
                  <a:srgbClr val="FFFF99"/>
                </a:solidFill>
                <a:effectLst>
                  <a:outerShdw blurRad="38100" dist="38100" dir="2700000" algn="tl">
                    <a:srgbClr val="000000">
                      <a:alpha val="43137"/>
                    </a:srgbClr>
                  </a:outerShdw>
                </a:effectLst>
                <a:latin typeface="Book Antiqua" pitchFamily="18" charset="0"/>
              </a:rPr>
              <a:t> Se ordenan las inscripciones (o cancelaciones) pertinentes </a:t>
            </a:r>
          </a:p>
          <a:p>
            <a:pPr algn="just">
              <a:buNone/>
              <a:defRPr/>
            </a:pPr>
            <a:endParaRPr lang="es-SV" sz="2200" b="1" dirty="0" smtClean="0">
              <a:effectLst>
                <a:outerShdw blurRad="38100" dist="38100" dir="2700000" algn="tl">
                  <a:srgbClr val="000000">
                    <a:alpha val="43137"/>
                  </a:srgbClr>
                </a:outerShdw>
              </a:effectLst>
              <a:latin typeface="Book Antiqua" pitchFamily="18" charset="0"/>
            </a:endParaRPr>
          </a:p>
          <a:p>
            <a:pPr marL="457200" indent="-457200" algn="just">
              <a:buNone/>
              <a:defRPr/>
            </a:pPr>
            <a:r>
              <a:rPr lang="es-SV" b="1" dirty="0" smtClean="0">
                <a:effectLst>
                  <a:outerShdw blurRad="38100" dist="38100" dir="2700000" algn="tl">
                    <a:srgbClr val="000000">
                      <a:alpha val="43137"/>
                    </a:srgbClr>
                  </a:outerShdw>
                </a:effectLst>
                <a:latin typeface="Book Antiqua" pitchFamily="18" charset="0"/>
              </a:rPr>
              <a:t>	</a:t>
            </a:r>
            <a:r>
              <a:rPr lang="es-SV" b="1" u="sng" dirty="0" smtClean="0">
                <a:solidFill>
                  <a:srgbClr val="F40CC2"/>
                </a:solidFill>
                <a:effectLst>
                  <a:outerShdw blurRad="38100" dist="38100" dir="2700000" algn="tl">
                    <a:srgbClr val="000000">
                      <a:alpha val="43137"/>
                    </a:srgbClr>
                  </a:outerShdw>
                </a:effectLst>
                <a:latin typeface="Book Antiqua" pitchFamily="18" charset="0"/>
              </a:rPr>
              <a:t>Condena</a:t>
            </a:r>
            <a:r>
              <a:rPr lang="es-SV" b="1" dirty="0" smtClean="0">
                <a:effectLst>
                  <a:outerShdw blurRad="38100" dist="38100" dir="2700000" algn="tl">
                    <a:srgbClr val="000000">
                      <a:alpha val="43137"/>
                    </a:srgbClr>
                  </a:outerShdw>
                </a:effectLst>
                <a:latin typeface="Book Antiqua" pitchFamily="18" charset="0"/>
              </a:rPr>
              <a:t> (399):</a:t>
            </a:r>
          </a:p>
          <a:p>
            <a:pPr marL="457200" indent="-457200" algn="just">
              <a:buFontTx/>
              <a:buAutoNum type="alphaLcParenR"/>
              <a:defRPr/>
            </a:pPr>
            <a:endParaRPr lang="es-SV" sz="2100" b="1" dirty="0" smtClean="0">
              <a:effectLst>
                <a:outerShdw blurRad="38100" dist="38100" dir="2700000" algn="tl">
                  <a:srgbClr val="000000">
                    <a:alpha val="43137"/>
                  </a:srgbClr>
                </a:outerShdw>
              </a:effectLst>
              <a:latin typeface="Book Antiqua" pitchFamily="18" charset="0"/>
            </a:endParaRPr>
          </a:p>
          <a:p>
            <a:pPr marL="457200" indent="-457200" algn="just">
              <a:buNone/>
              <a:defRPr/>
            </a:pPr>
            <a:r>
              <a:rPr lang="es-SV" b="1" dirty="0" smtClean="0">
                <a:effectLst>
                  <a:outerShdw blurRad="38100" dist="38100" dir="2700000" algn="tl">
                    <a:srgbClr val="000000">
                      <a:alpha val="43137"/>
                    </a:srgbClr>
                  </a:outerShdw>
                </a:effectLst>
                <a:latin typeface="Book Antiqua" pitchFamily="18" charset="0"/>
              </a:rPr>
              <a:t>	</a:t>
            </a:r>
            <a:r>
              <a:rPr lang="es-SV" b="1" dirty="0" smtClean="0">
                <a:solidFill>
                  <a:srgbClr val="FF0000"/>
                </a:solidFill>
                <a:effectLst>
                  <a:outerShdw blurRad="38100" dist="38100" dir="2700000" algn="tl">
                    <a:srgbClr val="000000">
                      <a:alpha val="43137"/>
                    </a:srgbClr>
                  </a:outerShdw>
                </a:effectLst>
                <a:latin typeface="Book Antiqua" pitchFamily="18" charset="0"/>
              </a:rPr>
              <a:t>a)</a:t>
            </a:r>
            <a:r>
              <a:rPr lang="es-SV" b="1" dirty="0" smtClean="0">
                <a:effectLst>
                  <a:outerShdw blurRad="38100" dist="38100" dir="2700000" algn="tl">
                    <a:srgbClr val="000000">
                      <a:alpha val="43137"/>
                    </a:srgbClr>
                  </a:outerShdw>
                </a:effectLst>
                <a:latin typeface="Book Antiqua" pitchFamily="18" charset="0"/>
              </a:rPr>
              <a:t> </a:t>
            </a:r>
            <a:r>
              <a:rPr lang="es-SV" b="1" dirty="0" smtClean="0">
                <a:solidFill>
                  <a:srgbClr val="0DF333"/>
                </a:solidFill>
                <a:effectLst>
                  <a:outerShdw blurRad="38100" dist="38100" dir="2700000" algn="tl">
                    <a:srgbClr val="000000">
                      <a:alpha val="43137"/>
                    </a:srgbClr>
                  </a:outerShdw>
                </a:effectLst>
                <a:latin typeface="Book Antiqua" pitchFamily="18" charset="0"/>
              </a:rPr>
              <a:t>Se fija con precisión la pena</a:t>
            </a:r>
          </a:p>
          <a:p>
            <a:pPr marL="457200" indent="-457200" algn="just">
              <a:buNone/>
              <a:defRPr/>
            </a:pPr>
            <a:r>
              <a:rPr lang="es-SV" b="1" dirty="0" smtClean="0">
                <a:solidFill>
                  <a:srgbClr val="0DF333"/>
                </a:solidFill>
                <a:effectLst>
                  <a:outerShdw blurRad="38100" dist="38100" dir="2700000" algn="tl">
                    <a:srgbClr val="000000">
                      <a:alpha val="43137"/>
                    </a:srgbClr>
                  </a:outerShdw>
                </a:effectLst>
                <a:latin typeface="Book Antiqua" pitchFamily="18" charset="0"/>
              </a:rPr>
              <a:t>	</a:t>
            </a:r>
            <a:r>
              <a:rPr lang="es-SV" b="1" dirty="0" smtClean="0">
                <a:solidFill>
                  <a:srgbClr val="FF0000"/>
                </a:solidFill>
                <a:effectLst>
                  <a:outerShdw blurRad="38100" dist="38100" dir="2700000" algn="tl">
                    <a:srgbClr val="000000">
                      <a:alpha val="43137"/>
                    </a:srgbClr>
                  </a:outerShdw>
                </a:effectLst>
                <a:latin typeface="Book Antiqua" pitchFamily="18" charset="0"/>
              </a:rPr>
              <a:t>b)</a:t>
            </a:r>
            <a:r>
              <a:rPr lang="es-SV" b="1" dirty="0" smtClean="0">
                <a:solidFill>
                  <a:srgbClr val="0DF333"/>
                </a:solidFill>
                <a:effectLst>
                  <a:outerShdw blurRad="38100" dist="38100" dir="2700000" algn="tl">
                    <a:srgbClr val="000000">
                      <a:alpha val="43137"/>
                    </a:srgbClr>
                  </a:outerShdw>
                </a:effectLst>
                <a:latin typeface="Book Antiqua" pitchFamily="18" charset="0"/>
              </a:rPr>
              <a:t> Si aplica la suspensión condicional de la ejecución de la pena, deben explicitarse las obligaciones a cumplir</a:t>
            </a:r>
          </a:p>
          <a:p>
            <a:pPr marL="457200" indent="-457200" algn="just">
              <a:buNone/>
              <a:defRPr/>
            </a:pPr>
            <a:r>
              <a:rPr lang="es-SV" b="1" dirty="0" smtClean="0">
                <a:solidFill>
                  <a:srgbClr val="0DF333"/>
                </a:solidFill>
                <a:effectLst>
                  <a:outerShdw blurRad="38100" dist="38100" dir="2700000" algn="tl">
                    <a:srgbClr val="000000">
                      <a:alpha val="43137"/>
                    </a:srgbClr>
                  </a:outerShdw>
                </a:effectLst>
                <a:latin typeface="Book Antiqua" pitchFamily="18" charset="0"/>
              </a:rPr>
              <a:t>	</a:t>
            </a:r>
            <a:r>
              <a:rPr lang="es-SV" b="1" dirty="0" smtClean="0">
                <a:solidFill>
                  <a:srgbClr val="FF0000"/>
                </a:solidFill>
                <a:effectLst>
                  <a:outerShdw blurRad="38100" dist="38100" dir="2700000" algn="tl">
                    <a:srgbClr val="000000">
                      <a:alpha val="43137"/>
                    </a:srgbClr>
                  </a:outerShdw>
                </a:effectLst>
                <a:latin typeface="Book Antiqua" pitchFamily="18" charset="0"/>
              </a:rPr>
              <a:t>c) </a:t>
            </a:r>
            <a:r>
              <a:rPr lang="es-SV" b="1" dirty="0" smtClean="0">
                <a:solidFill>
                  <a:srgbClr val="0DF333"/>
                </a:solidFill>
                <a:effectLst>
                  <a:outerShdw blurRad="38100" dist="38100" dir="2700000" algn="tl">
                    <a:srgbClr val="000000">
                      <a:alpha val="43137"/>
                    </a:srgbClr>
                  </a:outerShdw>
                </a:effectLst>
                <a:latin typeface="Book Antiqua" pitchFamily="18" charset="0"/>
              </a:rPr>
              <a:t>Determinación del plazo para pago de multa</a:t>
            </a:r>
          </a:p>
          <a:p>
            <a:pPr marL="457200" indent="-457200" algn="just">
              <a:buNone/>
              <a:defRPr/>
            </a:pPr>
            <a:r>
              <a:rPr lang="es-SV" b="1" dirty="0" smtClean="0">
                <a:solidFill>
                  <a:srgbClr val="0DF333"/>
                </a:solidFill>
                <a:effectLst>
                  <a:outerShdw blurRad="38100" dist="38100" dir="2700000" algn="tl">
                    <a:srgbClr val="000000">
                      <a:alpha val="43137"/>
                    </a:srgbClr>
                  </a:outerShdw>
                </a:effectLst>
                <a:latin typeface="Book Antiqua" pitchFamily="18" charset="0"/>
              </a:rPr>
              <a:t>	</a:t>
            </a:r>
            <a:r>
              <a:rPr lang="es-SV" b="1" dirty="0" smtClean="0">
                <a:solidFill>
                  <a:srgbClr val="FF0000"/>
                </a:solidFill>
                <a:effectLst>
                  <a:outerShdw blurRad="38100" dist="38100" dir="2700000" algn="tl">
                    <a:srgbClr val="000000">
                      <a:alpha val="43137"/>
                    </a:srgbClr>
                  </a:outerShdw>
                </a:effectLst>
                <a:latin typeface="Book Antiqua" pitchFamily="18" charset="0"/>
              </a:rPr>
              <a:t>d)</a:t>
            </a:r>
            <a:r>
              <a:rPr lang="es-SV" b="1" dirty="0" smtClean="0">
                <a:solidFill>
                  <a:srgbClr val="0DF333"/>
                </a:solidFill>
                <a:effectLst>
                  <a:outerShdw blurRad="38100" dist="38100" dir="2700000" algn="tl">
                    <a:srgbClr val="000000">
                      <a:alpha val="43137"/>
                    </a:srgbClr>
                  </a:outerShdw>
                </a:effectLst>
                <a:latin typeface="Book Antiqua" pitchFamily="18" charset="0"/>
              </a:rPr>
              <a:t> Se establece cuantía de la reparación de daños, costas procesales, personas obligadas a satisfacerlas y con derecho a percibirlos</a:t>
            </a:r>
          </a:p>
          <a:p>
            <a:pPr marL="457200" indent="-457200" algn="just">
              <a:buNone/>
              <a:defRPr/>
            </a:pPr>
            <a:r>
              <a:rPr lang="es-SV" b="1" dirty="0" smtClean="0">
                <a:solidFill>
                  <a:srgbClr val="0DF333"/>
                </a:solidFill>
                <a:effectLst>
                  <a:outerShdw blurRad="38100" dist="38100" dir="2700000" algn="tl">
                    <a:srgbClr val="000000">
                      <a:alpha val="43137"/>
                    </a:srgbClr>
                  </a:outerShdw>
                </a:effectLst>
                <a:latin typeface="Book Antiqua" pitchFamily="18" charset="0"/>
              </a:rPr>
              <a:t>	</a:t>
            </a:r>
            <a:r>
              <a:rPr lang="es-SV" b="1" dirty="0" smtClean="0">
                <a:solidFill>
                  <a:srgbClr val="FF0000"/>
                </a:solidFill>
                <a:effectLst>
                  <a:outerShdw blurRad="38100" dist="38100" dir="2700000" algn="tl">
                    <a:srgbClr val="000000">
                      <a:alpha val="43137"/>
                    </a:srgbClr>
                  </a:outerShdw>
                </a:effectLst>
                <a:latin typeface="Book Antiqua" pitchFamily="18" charset="0"/>
              </a:rPr>
              <a:t>e)</a:t>
            </a:r>
            <a:r>
              <a:rPr lang="es-SV" b="1" dirty="0" smtClean="0">
                <a:solidFill>
                  <a:srgbClr val="0DF333"/>
                </a:solidFill>
                <a:effectLst>
                  <a:outerShdw blurRad="38100" dist="38100" dir="2700000" algn="tl">
                    <a:srgbClr val="000000">
                      <a:alpha val="43137"/>
                    </a:srgbClr>
                  </a:outerShdw>
                </a:effectLst>
                <a:latin typeface="Book Antiqua" pitchFamily="18" charset="0"/>
              </a:rPr>
              <a:t> Posible declaración de responsabilidad civil en abstracto –lleva al declarativo civil-</a:t>
            </a:r>
          </a:p>
          <a:p>
            <a:pPr marL="457200" indent="-457200" algn="just">
              <a:buNone/>
              <a:defRPr/>
            </a:pPr>
            <a:r>
              <a:rPr lang="es-SV" b="1" dirty="0" smtClean="0">
                <a:solidFill>
                  <a:srgbClr val="0DF333"/>
                </a:solidFill>
                <a:effectLst>
                  <a:outerShdw blurRad="38100" dist="38100" dir="2700000" algn="tl">
                    <a:srgbClr val="000000">
                      <a:alpha val="43137"/>
                    </a:srgbClr>
                  </a:outerShdw>
                </a:effectLst>
                <a:latin typeface="Book Antiqua" pitchFamily="18" charset="0"/>
              </a:rPr>
              <a:t>	</a:t>
            </a:r>
            <a:r>
              <a:rPr lang="es-SV" b="1" dirty="0" smtClean="0">
                <a:solidFill>
                  <a:srgbClr val="FF0000"/>
                </a:solidFill>
                <a:effectLst>
                  <a:outerShdw blurRad="38100" dist="38100" dir="2700000" algn="tl">
                    <a:srgbClr val="000000">
                      <a:alpha val="43137"/>
                    </a:srgbClr>
                  </a:outerShdw>
                </a:effectLst>
                <a:latin typeface="Book Antiqua" pitchFamily="18" charset="0"/>
              </a:rPr>
              <a:t>f)</a:t>
            </a:r>
            <a:r>
              <a:rPr lang="es-SV" b="1" dirty="0" smtClean="0">
                <a:solidFill>
                  <a:srgbClr val="0DF333"/>
                </a:solidFill>
                <a:effectLst>
                  <a:outerShdw blurRad="38100" dist="38100" dir="2700000" algn="tl">
                    <a:srgbClr val="000000">
                      <a:alpha val="43137"/>
                    </a:srgbClr>
                  </a:outerShdw>
                </a:effectLst>
                <a:latin typeface="Book Antiqua" pitchFamily="18" charset="0"/>
              </a:rPr>
              <a:t> Destino de objetos</a:t>
            </a:r>
          </a:p>
          <a:p>
            <a:pPr marL="457200" indent="-457200" algn="just">
              <a:buNone/>
              <a:defRPr/>
            </a:pPr>
            <a:r>
              <a:rPr lang="es-SV" b="1" dirty="0" smtClean="0">
                <a:solidFill>
                  <a:srgbClr val="0DF333"/>
                </a:solidFill>
                <a:effectLst>
                  <a:outerShdw blurRad="38100" dist="38100" dir="2700000" algn="tl">
                    <a:srgbClr val="000000">
                      <a:alpha val="43137"/>
                    </a:srgbClr>
                  </a:outerShdw>
                </a:effectLst>
                <a:latin typeface="Book Antiqua" pitchFamily="18" charset="0"/>
              </a:rPr>
              <a:t>	</a:t>
            </a:r>
            <a:r>
              <a:rPr lang="es-SV" b="1" dirty="0" smtClean="0">
                <a:solidFill>
                  <a:srgbClr val="FF0000"/>
                </a:solidFill>
                <a:effectLst>
                  <a:outerShdw blurRad="38100" dist="38100" dir="2700000" algn="tl">
                    <a:srgbClr val="000000">
                      <a:alpha val="43137"/>
                    </a:srgbClr>
                  </a:outerShdw>
                </a:effectLst>
                <a:latin typeface="Book Antiqua" pitchFamily="18" charset="0"/>
              </a:rPr>
              <a:t>g)</a:t>
            </a:r>
            <a:r>
              <a:rPr lang="es-SV" b="1" dirty="0" smtClean="0">
                <a:solidFill>
                  <a:srgbClr val="0DF333"/>
                </a:solidFill>
                <a:effectLst>
                  <a:outerShdw blurRad="38100" dist="38100" dir="2700000" algn="tl">
                    <a:srgbClr val="000000">
                      <a:alpha val="43137"/>
                    </a:srgbClr>
                  </a:outerShdw>
                </a:effectLst>
                <a:latin typeface="Book Antiqua" pitchFamily="18" charset="0"/>
              </a:rPr>
              <a:t> Se dispone marginación de documentos falsos (posible cancelación de inscripción)</a:t>
            </a:r>
          </a:p>
        </p:txBody>
      </p:sp>
      <p:sp>
        <p:nvSpPr>
          <p:cNvPr id="4" name="Slide Number Placeholder 3"/>
          <p:cNvSpPr>
            <a:spLocks noGrp="1"/>
          </p:cNvSpPr>
          <p:nvPr>
            <p:ph type="sldNum" sz="quarter" idx="12"/>
          </p:nvPr>
        </p:nvSpPr>
        <p:spPr/>
        <p:txBody>
          <a:bodyPr/>
          <a:lstStyle/>
          <a:p>
            <a:fld id="{8BF7BD73-C64E-4807-9DE9-001DDEEE2FB7}" type="slidenum">
              <a:rPr lang="es-SV" smtClean="0"/>
              <a:pPr/>
              <a:t>13</a:t>
            </a:fld>
            <a:endParaRPr lang="es-SV"/>
          </a:p>
        </p:txBody>
      </p:sp>
      <p:sp>
        <p:nvSpPr>
          <p:cNvPr id="5" name="Footer Placeholder 4"/>
          <p:cNvSpPr>
            <a:spLocks noGrp="1"/>
          </p:cNvSpPr>
          <p:nvPr>
            <p:ph type="ftr" sz="quarter" idx="11"/>
          </p:nvPr>
        </p:nvSpPr>
        <p:spPr/>
        <p:txBody>
          <a:bodyPr/>
          <a:lstStyle/>
          <a:p>
            <a:r>
              <a:rPr lang="es-SV" smtClean="0"/>
              <a:t>Ramón Iván García</a:t>
            </a:r>
            <a:endParaRPr lang="es-SV"/>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2 Marcador de contenido"/>
          <p:cNvSpPr>
            <a:spLocks noGrp="1"/>
          </p:cNvSpPr>
          <p:nvPr>
            <p:ph idx="1"/>
          </p:nvPr>
        </p:nvSpPr>
        <p:spPr>
          <a:xfrm>
            <a:off x="457200" y="548680"/>
            <a:ext cx="8229600" cy="5904657"/>
          </a:xfrm>
        </p:spPr>
        <p:txBody>
          <a:bodyPr>
            <a:normAutofit lnSpcReduction="10000"/>
          </a:bodyPr>
          <a:lstStyle/>
          <a:p>
            <a:pPr lvl="0" algn="ctr">
              <a:buNone/>
            </a:pPr>
            <a:r>
              <a:rPr lang="es-SV" sz="2800" b="1" dirty="0" smtClean="0">
                <a:solidFill>
                  <a:schemeClr val="accent5">
                    <a:lumMod val="75000"/>
                  </a:schemeClr>
                </a:solidFill>
                <a:effectLst>
                  <a:outerShdw blurRad="38100" dist="38100" dir="2700000" algn="tl">
                    <a:srgbClr val="000000">
                      <a:alpha val="43137"/>
                    </a:srgbClr>
                  </a:outerShdw>
                </a:effectLst>
              </a:rPr>
              <a:t>	</a:t>
            </a:r>
            <a:r>
              <a:rPr lang="es-SV" sz="2800" b="1" dirty="0" smtClean="0">
                <a:solidFill>
                  <a:srgbClr val="FFFF00"/>
                </a:solidFill>
                <a:effectLst>
                  <a:outerShdw blurRad="38100" dist="38100" dir="2700000" algn="tl">
                    <a:srgbClr val="000000">
                      <a:alpha val="43137"/>
                    </a:srgbClr>
                  </a:outerShdw>
                </a:effectLst>
              </a:rPr>
              <a:t>Requisitos de las decisiones judiciales y particularmente de las sentencias (1) </a:t>
            </a:r>
            <a:endParaRPr lang="es-ES" sz="2800" b="1" dirty="0" smtClean="0">
              <a:solidFill>
                <a:srgbClr val="FFFF00"/>
              </a:solidFill>
              <a:effectLst>
                <a:outerShdw blurRad="38100" dist="38100" dir="2700000" algn="tl">
                  <a:srgbClr val="000000">
                    <a:alpha val="43137"/>
                  </a:srgbClr>
                </a:outerShdw>
              </a:effectLst>
            </a:endParaRPr>
          </a:p>
          <a:p>
            <a:pPr algn="just"/>
            <a:endParaRPr lang="es-SV" sz="2600" b="1" dirty="0" smtClean="0">
              <a:solidFill>
                <a:srgbClr val="66FF66"/>
              </a:solidFill>
              <a:effectLst>
                <a:outerShdw blurRad="38100" dist="38100" dir="2700000" algn="tl">
                  <a:srgbClr val="000000">
                    <a:alpha val="43137"/>
                  </a:srgbClr>
                </a:outerShdw>
              </a:effectLst>
            </a:endParaRPr>
          </a:p>
          <a:p>
            <a:pPr algn="just"/>
            <a:r>
              <a:rPr lang="es-SV" sz="2600" b="1" dirty="0" smtClean="0">
                <a:solidFill>
                  <a:srgbClr val="66FF66"/>
                </a:solidFill>
                <a:effectLst>
                  <a:outerShdw blurRad="38100" dist="38100" dir="2700000" algn="tl">
                    <a:srgbClr val="000000">
                      <a:alpha val="43137"/>
                    </a:srgbClr>
                  </a:outerShdw>
                </a:effectLst>
              </a:rPr>
              <a:t>Motivada</a:t>
            </a:r>
            <a:r>
              <a:rPr lang="es-SV" sz="2600" b="1" dirty="0" smtClean="0"/>
              <a:t> – Que se distingan los niveles en que debe componerse la fundamentación </a:t>
            </a:r>
            <a:r>
              <a:rPr lang="es-SV" sz="2600" b="1" dirty="0" smtClean="0">
                <a:solidFill>
                  <a:srgbClr val="D6A300"/>
                </a:solidFill>
              </a:rPr>
              <a:t>(fáctica, descriptiva, intelectiva y jurídica)</a:t>
            </a:r>
          </a:p>
          <a:p>
            <a:pPr algn="just"/>
            <a:endParaRPr lang="es-SV" sz="500" b="1" dirty="0" smtClean="0"/>
          </a:p>
          <a:p>
            <a:pPr algn="just"/>
            <a:r>
              <a:rPr lang="es-SV" sz="2600" b="1" dirty="0" smtClean="0">
                <a:solidFill>
                  <a:srgbClr val="66FF66"/>
                </a:solidFill>
              </a:rPr>
              <a:t>Autosuficiente</a:t>
            </a:r>
            <a:r>
              <a:rPr lang="es-SV" sz="2600" b="1" dirty="0" smtClean="0"/>
              <a:t> – Que ‘se defienda por sí sola’</a:t>
            </a:r>
          </a:p>
          <a:p>
            <a:pPr algn="just"/>
            <a:endParaRPr lang="es-SV" sz="500" b="1" u="sng" dirty="0" smtClean="0">
              <a:solidFill>
                <a:srgbClr val="66FF66"/>
              </a:solidFill>
            </a:endParaRPr>
          </a:p>
          <a:p>
            <a:pPr algn="just"/>
            <a:r>
              <a:rPr lang="es-SV" sz="2600" b="1" dirty="0" smtClean="0">
                <a:solidFill>
                  <a:srgbClr val="66FF66"/>
                </a:solidFill>
              </a:rPr>
              <a:t>Comprensible</a:t>
            </a:r>
            <a:r>
              <a:rPr lang="es-SV" sz="2600" b="1" dirty="0" smtClean="0"/>
              <a:t> –Vinculada al Principio de Congruencia</a:t>
            </a:r>
          </a:p>
          <a:p>
            <a:pPr algn="just"/>
            <a:endParaRPr lang="es-SV" sz="500" b="1" dirty="0" smtClean="0"/>
          </a:p>
          <a:p>
            <a:pPr algn="just"/>
            <a:r>
              <a:rPr lang="es-SV" sz="2600" b="1" dirty="0" smtClean="0">
                <a:solidFill>
                  <a:srgbClr val="66FF66"/>
                </a:solidFill>
              </a:rPr>
              <a:t>Justificación razonable del juicio de hecho y de derecho </a:t>
            </a:r>
            <a:r>
              <a:rPr lang="es-SV" sz="2600" b="1" dirty="0" smtClean="0"/>
              <a:t>– Adecuación del evento histórico a la norma sustantiva (Principio de Legalidad)</a:t>
            </a:r>
            <a:endParaRPr lang="es-SV" sz="2600" b="1" u="sng" dirty="0" smtClean="0"/>
          </a:p>
          <a:p>
            <a:pPr algn="just"/>
            <a:endParaRPr lang="es-SV" sz="1000" b="1" u="sng" dirty="0" smtClean="0">
              <a:solidFill>
                <a:srgbClr val="66FF66"/>
              </a:solidFill>
            </a:endParaRPr>
          </a:p>
          <a:p>
            <a:pPr algn="r">
              <a:buFont typeface="Wingdings" pitchFamily="2" charset="2"/>
              <a:buNone/>
            </a:pPr>
            <a:r>
              <a:rPr lang="es-SV" sz="1600" b="1" i="1" dirty="0" smtClean="0">
                <a:solidFill>
                  <a:srgbClr val="D60093"/>
                </a:solidFill>
              </a:rPr>
              <a:t>Sentencia 320-CAS-2004, de 18/2/2005</a:t>
            </a:r>
          </a:p>
        </p:txBody>
      </p:sp>
      <p:sp>
        <p:nvSpPr>
          <p:cNvPr id="9" name="8 Marcador de pie de página"/>
          <p:cNvSpPr>
            <a:spLocks noGrp="1"/>
          </p:cNvSpPr>
          <p:nvPr>
            <p:ph type="ftr" sz="quarter" idx="11"/>
          </p:nvPr>
        </p:nvSpPr>
        <p:spPr/>
        <p:txBody>
          <a:bodyPr/>
          <a:lstStyle/>
          <a:p>
            <a:r>
              <a:rPr lang="es-SV" smtClean="0"/>
              <a:t>Ramón Iván García</a:t>
            </a:r>
            <a:endParaRPr lang="es-SV"/>
          </a:p>
        </p:txBody>
      </p:sp>
      <p:sp>
        <p:nvSpPr>
          <p:cNvPr id="6" name="Slide Number Placeholder 5"/>
          <p:cNvSpPr>
            <a:spLocks noGrp="1"/>
          </p:cNvSpPr>
          <p:nvPr>
            <p:ph type="sldNum" sz="quarter" idx="12"/>
          </p:nvPr>
        </p:nvSpPr>
        <p:spPr/>
        <p:txBody>
          <a:bodyPr/>
          <a:lstStyle/>
          <a:p>
            <a:fld id="{477BE48E-D831-4128-82BD-B344172D9F75}" type="slidenum">
              <a:rPr lang="es-ES" smtClean="0"/>
              <a:pPr/>
              <a:t>14</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Effect transition="in" filter="dissolve">
                                      <p:cBhvr>
                                        <p:cTn id="7" dur="500"/>
                                        <p:tgtEl>
                                          <p:spTgt spid="532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3251">
                                            <p:txEl>
                                              <p:pRg st="2" end="2"/>
                                            </p:txEl>
                                          </p:spTgt>
                                        </p:tgtEl>
                                        <p:attrNameLst>
                                          <p:attrName>style.visibility</p:attrName>
                                        </p:attrNameLst>
                                      </p:cBhvr>
                                      <p:to>
                                        <p:strVal val="visible"/>
                                      </p:to>
                                    </p:set>
                                    <p:animEffect transition="in" filter="dissolve">
                                      <p:cBhvr>
                                        <p:cTn id="12" dur="500"/>
                                        <p:tgtEl>
                                          <p:spTgt spid="532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3251">
                                            <p:txEl>
                                              <p:pRg st="4" end="4"/>
                                            </p:txEl>
                                          </p:spTgt>
                                        </p:tgtEl>
                                        <p:attrNameLst>
                                          <p:attrName>style.visibility</p:attrName>
                                        </p:attrNameLst>
                                      </p:cBhvr>
                                      <p:to>
                                        <p:strVal val="visible"/>
                                      </p:to>
                                    </p:set>
                                    <p:animEffect transition="in" filter="dissolve">
                                      <p:cBhvr>
                                        <p:cTn id="17" dur="500"/>
                                        <p:tgtEl>
                                          <p:spTgt spid="5325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3251">
                                            <p:txEl>
                                              <p:pRg st="6" end="6"/>
                                            </p:txEl>
                                          </p:spTgt>
                                        </p:tgtEl>
                                        <p:attrNameLst>
                                          <p:attrName>style.visibility</p:attrName>
                                        </p:attrNameLst>
                                      </p:cBhvr>
                                      <p:to>
                                        <p:strVal val="visible"/>
                                      </p:to>
                                    </p:set>
                                    <p:animEffect transition="in" filter="dissolve">
                                      <p:cBhvr>
                                        <p:cTn id="22" dur="500"/>
                                        <p:tgtEl>
                                          <p:spTgt spid="53251">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3251">
                                            <p:txEl>
                                              <p:pRg st="8" end="8"/>
                                            </p:txEl>
                                          </p:spTgt>
                                        </p:tgtEl>
                                        <p:attrNameLst>
                                          <p:attrName>style.visibility</p:attrName>
                                        </p:attrNameLst>
                                      </p:cBhvr>
                                      <p:to>
                                        <p:strVal val="visible"/>
                                      </p:to>
                                    </p:set>
                                    <p:animEffect transition="in" filter="dissolve">
                                      <p:cBhvr>
                                        <p:cTn id="27" dur="500"/>
                                        <p:tgtEl>
                                          <p:spTgt spid="53251">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3251">
                                            <p:txEl>
                                              <p:pRg st="10" end="10"/>
                                            </p:txEl>
                                          </p:spTgt>
                                        </p:tgtEl>
                                        <p:attrNameLst>
                                          <p:attrName>style.visibility</p:attrName>
                                        </p:attrNameLst>
                                      </p:cBhvr>
                                      <p:to>
                                        <p:strVal val="visible"/>
                                      </p:to>
                                    </p:set>
                                    <p:animEffect transition="in" filter="dissolve">
                                      <p:cBhvr>
                                        <p:cTn id="32" dur="500"/>
                                        <p:tgtEl>
                                          <p:spTgt spid="5325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2 Marcador de contenido"/>
          <p:cNvSpPr>
            <a:spLocks noGrp="1"/>
          </p:cNvSpPr>
          <p:nvPr>
            <p:ph idx="1"/>
          </p:nvPr>
        </p:nvSpPr>
        <p:spPr>
          <a:xfrm>
            <a:off x="499492" y="980728"/>
            <a:ext cx="8104956" cy="5256584"/>
          </a:xfrm>
        </p:spPr>
        <p:txBody>
          <a:bodyPr>
            <a:normAutofit/>
          </a:bodyPr>
          <a:lstStyle/>
          <a:p>
            <a:pPr lvl="0" algn="ctr">
              <a:buNone/>
            </a:pPr>
            <a:r>
              <a:rPr lang="es-SV" sz="2800" b="1" dirty="0" smtClean="0">
                <a:solidFill>
                  <a:srgbClr val="FFFF00"/>
                </a:solidFill>
                <a:effectLst>
                  <a:outerShdw blurRad="38100" dist="38100" dir="2700000" algn="tl">
                    <a:srgbClr val="000000">
                      <a:alpha val="43137"/>
                    </a:srgbClr>
                  </a:outerShdw>
                </a:effectLst>
              </a:rPr>
              <a:t>	Requisitos de las decisiones judiciales y particularmente de las sentencias (2) </a:t>
            </a:r>
            <a:endParaRPr lang="es-ES" sz="2800" b="1" dirty="0" smtClean="0">
              <a:solidFill>
                <a:srgbClr val="FFFF00"/>
              </a:solidFill>
              <a:effectLst>
                <a:outerShdw blurRad="38100" dist="38100" dir="2700000" algn="tl">
                  <a:srgbClr val="000000">
                    <a:alpha val="43137"/>
                  </a:srgbClr>
                </a:outerShdw>
              </a:effectLst>
            </a:endParaRPr>
          </a:p>
          <a:p>
            <a:pPr algn="just">
              <a:buFontTx/>
              <a:buChar char="-"/>
            </a:pPr>
            <a:endParaRPr lang="es-SV" sz="2800" b="1" dirty="0" smtClean="0">
              <a:solidFill>
                <a:srgbClr val="66FF66"/>
              </a:solidFill>
            </a:endParaRPr>
          </a:p>
          <a:p>
            <a:pPr algn="just">
              <a:buFontTx/>
              <a:buChar char="-"/>
            </a:pPr>
            <a:r>
              <a:rPr lang="es-SV" sz="2800" b="1" dirty="0" smtClean="0">
                <a:solidFill>
                  <a:srgbClr val="66FF66"/>
                </a:solidFill>
              </a:rPr>
              <a:t>En la fundamentación se distinguen ciertos momentos principales:</a:t>
            </a:r>
          </a:p>
          <a:p>
            <a:pPr algn="just">
              <a:buFontTx/>
              <a:buChar char="-"/>
            </a:pPr>
            <a:endParaRPr lang="es-SV" sz="500" b="1" dirty="0" smtClean="0">
              <a:solidFill>
                <a:srgbClr val="66FF66"/>
              </a:solidFill>
            </a:endParaRPr>
          </a:p>
          <a:p>
            <a:pPr algn="just"/>
            <a:r>
              <a:rPr lang="es-SV" sz="2800" b="1" i="1" u="sng" dirty="0" smtClean="0">
                <a:solidFill>
                  <a:srgbClr val="FF9900"/>
                </a:solidFill>
              </a:rPr>
              <a:t>Fundamentación Descriptiva</a:t>
            </a:r>
            <a:r>
              <a:rPr lang="es-SV" sz="2800" b="1" i="1" u="sng" dirty="0" smtClean="0"/>
              <a:t> </a:t>
            </a:r>
            <a:r>
              <a:rPr lang="es-SV" sz="2800" b="1" dirty="0" smtClean="0"/>
              <a:t>– Se expresan los elementos de juicio con los que se contó en el plenario (sin adjudicar valor nominal específico, sino la descripción de cada medio de prueba de donde se extrajo la información que sustenta determinadas apreciaciones y conclusiones)</a:t>
            </a:r>
            <a:endParaRPr lang="es-ES" sz="2800" b="1" dirty="0" smtClean="0"/>
          </a:p>
        </p:txBody>
      </p:sp>
      <p:sp>
        <p:nvSpPr>
          <p:cNvPr id="9" name="8 Marcador de pie de página"/>
          <p:cNvSpPr>
            <a:spLocks noGrp="1"/>
          </p:cNvSpPr>
          <p:nvPr>
            <p:ph type="ftr" sz="quarter" idx="11"/>
          </p:nvPr>
        </p:nvSpPr>
        <p:spPr/>
        <p:txBody>
          <a:bodyPr/>
          <a:lstStyle/>
          <a:p>
            <a:r>
              <a:rPr lang="es-SV" smtClean="0"/>
              <a:t>Ramón Iván García</a:t>
            </a:r>
            <a:endParaRPr lang="es-SV"/>
          </a:p>
        </p:txBody>
      </p:sp>
      <p:sp>
        <p:nvSpPr>
          <p:cNvPr id="6" name="Slide Number Placeholder 5"/>
          <p:cNvSpPr>
            <a:spLocks noGrp="1"/>
          </p:cNvSpPr>
          <p:nvPr>
            <p:ph type="sldNum" sz="quarter" idx="12"/>
          </p:nvPr>
        </p:nvSpPr>
        <p:spPr/>
        <p:txBody>
          <a:bodyPr/>
          <a:lstStyle/>
          <a:p>
            <a:fld id="{477BE48E-D831-4128-82BD-B344172D9F75}" type="slidenum">
              <a:rPr lang="es-ES" smtClean="0"/>
              <a:pPr/>
              <a:t>15</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dissolve">
                                      <p:cBhvr>
                                        <p:cTn id="7" dur="500"/>
                                        <p:tgtEl>
                                          <p:spTgt spid="542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4275">
                                            <p:txEl>
                                              <p:pRg st="2" end="2"/>
                                            </p:txEl>
                                          </p:spTgt>
                                        </p:tgtEl>
                                        <p:attrNameLst>
                                          <p:attrName>style.visibility</p:attrName>
                                        </p:attrNameLst>
                                      </p:cBhvr>
                                      <p:to>
                                        <p:strVal val="visible"/>
                                      </p:to>
                                    </p:set>
                                    <p:animEffect transition="in" filter="dissolve">
                                      <p:cBhvr>
                                        <p:cTn id="12" dur="500"/>
                                        <p:tgtEl>
                                          <p:spTgt spid="5427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4275">
                                            <p:txEl>
                                              <p:pRg st="4" end="4"/>
                                            </p:txEl>
                                          </p:spTgt>
                                        </p:tgtEl>
                                        <p:attrNameLst>
                                          <p:attrName>style.visibility</p:attrName>
                                        </p:attrNameLst>
                                      </p:cBhvr>
                                      <p:to>
                                        <p:strVal val="visible"/>
                                      </p:to>
                                    </p:set>
                                    <p:animEffect transition="in" filter="dissolve">
                                      <p:cBhvr>
                                        <p:cTn id="17" dur="500"/>
                                        <p:tgtEl>
                                          <p:spTgt spid="542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2 Marcador de contenido"/>
          <p:cNvSpPr>
            <a:spLocks noGrp="1"/>
          </p:cNvSpPr>
          <p:nvPr>
            <p:ph idx="1"/>
          </p:nvPr>
        </p:nvSpPr>
        <p:spPr>
          <a:xfrm>
            <a:off x="611560" y="620689"/>
            <a:ext cx="7608515" cy="5616624"/>
          </a:xfrm>
        </p:spPr>
        <p:txBody>
          <a:bodyPr>
            <a:normAutofit fontScale="92500" lnSpcReduction="10000"/>
          </a:bodyPr>
          <a:lstStyle/>
          <a:p>
            <a:pPr lvl="0" algn="ctr">
              <a:buNone/>
            </a:pPr>
            <a:r>
              <a:rPr lang="es-SV" sz="2400" b="1" dirty="0" smtClean="0">
                <a:solidFill>
                  <a:srgbClr val="FFFF00"/>
                </a:solidFill>
                <a:effectLst>
                  <a:outerShdw blurRad="38100" dist="38100" dir="2700000" algn="tl">
                    <a:srgbClr val="000000">
                      <a:alpha val="43137"/>
                    </a:srgbClr>
                  </a:outerShdw>
                </a:effectLst>
              </a:rPr>
              <a:t>	</a:t>
            </a:r>
            <a:r>
              <a:rPr lang="es-SV" b="1" dirty="0" smtClean="0">
                <a:solidFill>
                  <a:srgbClr val="FFFF00"/>
                </a:solidFill>
                <a:effectLst>
                  <a:outerShdw blurRad="38100" dist="38100" dir="2700000" algn="tl">
                    <a:srgbClr val="000000">
                      <a:alpha val="43137"/>
                    </a:srgbClr>
                  </a:outerShdw>
                </a:effectLst>
              </a:rPr>
              <a:t>Requisitos de las decisiones judiciales y particularmente de las sentencias (3) </a:t>
            </a:r>
            <a:endParaRPr lang="es-ES" b="1" dirty="0" smtClean="0">
              <a:solidFill>
                <a:srgbClr val="FFFF00"/>
              </a:solidFill>
              <a:effectLst>
                <a:outerShdw blurRad="38100" dist="38100" dir="2700000" algn="tl">
                  <a:srgbClr val="000000">
                    <a:alpha val="43137"/>
                  </a:srgbClr>
                </a:outerShdw>
              </a:effectLst>
            </a:endParaRPr>
          </a:p>
          <a:p>
            <a:pPr algn="just"/>
            <a:endParaRPr lang="es-SV" sz="2500" b="1" i="1" u="sng" dirty="0" smtClean="0">
              <a:solidFill>
                <a:srgbClr val="FF9900"/>
              </a:solidFill>
            </a:endParaRPr>
          </a:p>
          <a:p>
            <a:pPr algn="just"/>
            <a:r>
              <a:rPr lang="es-SV" sz="2500" b="1" i="1" u="sng" dirty="0" smtClean="0">
                <a:solidFill>
                  <a:srgbClr val="FF9900"/>
                </a:solidFill>
              </a:rPr>
              <a:t>Fundamentación Fáctica</a:t>
            </a:r>
            <a:r>
              <a:rPr lang="es-SV" sz="2500" b="1" i="1" dirty="0" smtClean="0">
                <a:solidFill>
                  <a:srgbClr val="FF9900"/>
                </a:solidFill>
              </a:rPr>
              <a:t> </a:t>
            </a:r>
            <a:r>
              <a:rPr lang="es-SV" sz="2500" b="1" dirty="0" smtClean="0"/>
              <a:t>– Hechos probados, es decir, positivamente tenidos como demostrados de conformidad a los elementos probatorios legalmente introducidos al debate</a:t>
            </a:r>
          </a:p>
          <a:p>
            <a:pPr algn="just"/>
            <a:endParaRPr lang="es-SV" sz="1300" b="1" dirty="0" smtClean="0"/>
          </a:p>
          <a:p>
            <a:pPr algn="just"/>
            <a:r>
              <a:rPr lang="es-SV" sz="2500" b="1" i="1" u="sng" dirty="0" smtClean="0">
                <a:solidFill>
                  <a:srgbClr val="FF9900"/>
                </a:solidFill>
              </a:rPr>
              <a:t>Fundamentación Analítica o Intelectiva</a:t>
            </a:r>
            <a:r>
              <a:rPr lang="es-SV" sz="2500" b="1" i="1" dirty="0" smtClean="0">
                <a:solidFill>
                  <a:srgbClr val="FF9900"/>
                </a:solidFill>
              </a:rPr>
              <a:t> </a:t>
            </a:r>
            <a:r>
              <a:rPr lang="es-SV" sz="2500" b="1" dirty="0" smtClean="0"/>
              <a:t>– Se deja constancia de la coherencia o incoherencia, consistencia o inconsistencia, veracidad o falsedad, fiabilidad o no, suficiencia o insuficiencia de la información probatoria, etc.; con expresión de los criterios de valoración utilizados para determinar la prueba que se acoge o se rechaza</a:t>
            </a:r>
            <a:endParaRPr lang="es-ES" sz="2500" b="1" dirty="0" smtClean="0"/>
          </a:p>
        </p:txBody>
      </p:sp>
      <p:sp>
        <p:nvSpPr>
          <p:cNvPr id="9" name="8 Marcador de pie de página"/>
          <p:cNvSpPr>
            <a:spLocks noGrp="1"/>
          </p:cNvSpPr>
          <p:nvPr>
            <p:ph type="ftr" sz="quarter" idx="11"/>
          </p:nvPr>
        </p:nvSpPr>
        <p:spPr/>
        <p:txBody>
          <a:bodyPr/>
          <a:lstStyle/>
          <a:p>
            <a:r>
              <a:rPr lang="es-SV" smtClean="0"/>
              <a:t>Ramón Iván García</a:t>
            </a:r>
            <a:endParaRPr lang="es-SV"/>
          </a:p>
        </p:txBody>
      </p:sp>
      <p:sp>
        <p:nvSpPr>
          <p:cNvPr id="6" name="Slide Number Placeholder 5"/>
          <p:cNvSpPr>
            <a:spLocks noGrp="1"/>
          </p:cNvSpPr>
          <p:nvPr>
            <p:ph type="sldNum" sz="quarter" idx="12"/>
          </p:nvPr>
        </p:nvSpPr>
        <p:spPr/>
        <p:txBody>
          <a:bodyPr/>
          <a:lstStyle/>
          <a:p>
            <a:fld id="{477BE48E-D831-4128-82BD-B344172D9F75}" type="slidenum">
              <a:rPr lang="es-ES" smtClean="0"/>
              <a:pPr/>
              <a:t>16</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dissolve">
                                      <p:cBhvr>
                                        <p:cTn id="7" dur="500"/>
                                        <p:tgtEl>
                                          <p:spTgt spid="552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5299">
                                            <p:txEl>
                                              <p:pRg st="2" end="2"/>
                                            </p:txEl>
                                          </p:spTgt>
                                        </p:tgtEl>
                                        <p:attrNameLst>
                                          <p:attrName>style.visibility</p:attrName>
                                        </p:attrNameLst>
                                      </p:cBhvr>
                                      <p:to>
                                        <p:strVal val="visible"/>
                                      </p:to>
                                    </p:set>
                                    <p:animEffect transition="in" filter="dissolve">
                                      <p:cBhvr>
                                        <p:cTn id="12" dur="500"/>
                                        <p:tgtEl>
                                          <p:spTgt spid="552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5299">
                                            <p:txEl>
                                              <p:pRg st="4" end="4"/>
                                            </p:txEl>
                                          </p:spTgt>
                                        </p:tgtEl>
                                        <p:attrNameLst>
                                          <p:attrName>style.visibility</p:attrName>
                                        </p:attrNameLst>
                                      </p:cBhvr>
                                      <p:to>
                                        <p:strVal val="visible"/>
                                      </p:to>
                                    </p:set>
                                    <p:animEffect transition="in" filter="dissolve">
                                      <p:cBhvr>
                                        <p:cTn id="17" dur="500"/>
                                        <p:tgtEl>
                                          <p:spTgt spid="552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2 Marcador de contenido"/>
          <p:cNvSpPr>
            <a:spLocks noGrp="1"/>
          </p:cNvSpPr>
          <p:nvPr>
            <p:ph idx="1"/>
          </p:nvPr>
        </p:nvSpPr>
        <p:spPr>
          <a:xfrm>
            <a:off x="611560" y="1145282"/>
            <a:ext cx="7999040" cy="5236046"/>
          </a:xfrm>
        </p:spPr>
        <p:txBody>
          <a:bodyPr>
            <a:normAutofit lnSpcReduction="10000"/>
          </a:bodyPr>
          <a:lstStyle/>
          <a:p>
            <a:pPr lvl="0" algn="ctr">
              <a:buNone/>
            </a:pPr>
            <a:r>
              <a:rPr lang="es-SV" sz="3200" b="1" dirty="0" smtClean="0">
                <a:solidFill>
                  <a:srgbClr val="FFFF00"/>
                </a:solidFill>
                <a:effectLst>
                  <a:outerShdw blurRad="38100" dist="38100" dir="2700000" algn="tl">
                    <a:srgbClr val="000000">
                      <a:alpha val="43137"/>
                    </a:srgbClr>
                  </a:outerShdw>
                </a:effectLst>
              </a:rPr>
              <a:t>	Requisitos de las decisiones judiciales y particularmente de las sentencias (4) </a:t>
            </a:r>
            <a:endParaRPr lang="es-ES" sz="3200" b="1" dirty="0" smtClean="0">
              <a:solidFill>
                <a:srgbClr val="FFFF00"/>
              </a:solidFill>
              <a:effectLst>
                <a:outerShdw blurRad="38100" dist="38100" dir="2700000" algn="tl">
                  <a:srgbClr val="000000">
                    <a:alpha val="43137"/>
                  </a:srgbClr>
                </a:outerShdw>
              </a:effectLst>
            </a:endParaRPr>
          </a:p>
          <a:p>
            <a:pPr algn="just">
              <a:buNone/>
            </a:pPr>
            <a:endParaRPr lang="es-SV" b="1" i="1" u="sng" dirty="0" smtClean="0">
              <a:solidFill>
                <a:srgbClr val="FF9900"/>
              </a:solidFill>
            </a:endParaRPr>
          </a:p>
          <a:p>
            <a:pPr algn="just"/>
            <a:r>
              <a:rPr lang="es-SV" b="1" i="1" u="sng" dirty="0" smtClean="0">
                <a:solidFill>
                  <a:srgbClr val="FF9900"/>
                </a:solidFill>
              </a:rPr>
              <a:t>Fundamentación Jurídica</a:t>
            </a:r>
            <a:r>
              <a:rPr lang="es-SV" b="1" i="1" dirty="0" smtClean="0">
                <a:solidFill>
                  <a:srgbClr val="FF9900"/>
                </a:solidFill>
              </a:rPr>
              <a:t> </a:t>
            </a:r>
            <a:r>
              <a:rPr lang="es-SV" b="1" dirty="0" smtClean="0"/>
              <a:t>– Tarea de adecuar o no el presupuesto de hecho al presupuesto normativo </a:t>
            </a:r>
            <a:r>
              <a:rPr lang="es-SV" b="1" i="1" dirty="0" smtClean="0">
                <a:solidFill>
                  <a:srgbClr val="66FF66"/>
                </a:solidFill>
              </a:rPr>
              <a:t>(</a:t>
            </a:r>
            <a:r>
              <a:rPr lang="es-SV" b="1" i="1" dirty="0" err="1" smtClean="0">
                <a:solidFill>
                  <a:srgbClr val="66FF66"/>
                </a:solidFill>
              </a:rPr>
              <a:t>Iura</a:t>
            </a:r>
            <a:r>
              <a:rPr lang="es-SV" b="1" i="1" dirty="0" smtClean="0">
                <a:solidFill>
                  <a:srgbClr val="66FF66"/>
                </a:solidFill>
              </a:rPr>
              <a:t> </a:t>
            </a:r>
            <a:r>
              <a:rPr lang="es-SV" b="1" i="1" dirty="0" err="1" smtClean="0">
                <a:solidFill>
                  <a:srgbClr val="66FF66"/>
                </a:solidFill>
              </a:rPr>
              <a:t>Novit</a:t>
            </a:r>
            <a:r>
              <a:rPr lang="es-SV" b="1" i="1" dirty="0" smtClean="0">
                <a:solidFill>
                  <a:srgbClr val="66FF66"/>
                </a:solidFill>
              </a:rPr>
              <a:t> Curia)</a:t>
            </a:r>
          </a:p>
          <a:p>
            <a:pPr algn="just"/>
            <a:endParaRPr lang="es-SV" sz="500" b="1" i="1" dirty="0" smtClean="0">
              <a:solidFill>
                <a:srgbClr val="66FF66"/>
              </a:solidFill>
            </a:endParaRPr>
          </a:p>
          <a:p>
            <a:pPr algn="just">
              <a:buFont typeface="Wingdings" pitchFamily="2" charset="2"/>
              <a:buNone/>
            </a:pPr>
            <a:r>
              <a:rPr lang="es-SV" b="1" i="1" dirty="0" smtClean="0">
                <a:solidFill>
                  <a:srgbClr val="66FF66"/>
                </a:solidFill>
              </a:rPr>
              <a:t>	</a:t>
            </a:r>
            <a:r>
              <a:rPr lang="es-SV" b="1" dirty="0" smtClean="0"/>
              <a:t>Puede variar la calificación jurídica dada al hecho, más nunca la tesis material de acusación</a:t>
            </a:r>
          </a:p>
          <a:p>
            <a:pPr algn="r">
              <a:buFont typeface="Wingdings" pitchFamily="2" charset="2"/>
              <a:buNone/>
            </a:pPr>
            <a:r>
              <a:rPr lang="es-SV" sz="1200" b="1" i="1" dirty="0" smtClean="0">
                <a:solidFill>
                  <a:srgbClr val="D60093"/>
                </a:solidFill>
              </a:rPr>
              <a:t>Sentencia 140-CAS-2004, de 15/4/2005</a:t>
            </a:r>
            <a:r>
              <a:rPr lang="es-SV" dirty="0" smtClean="0">
                <a:solidFill>
                  <a:srgbClr val="D60093"/>
                </a:solidFill>
              </a:rPr>
              <a:t> </a:t>
            </a:r>
          </a:p>
          <a:p>
            <a:pPr algn="just"/>
            <a:endParaRPr lang="es-ES" dirty="0" smtClean="0"/>
          </a:p>
        </p:txBody>
      </p:sp>
      <p:sp>
        <p:nvSpPr>
          <p:cNvPr id="9" name="8 Marcador de pie de página"/>
          <p:cNvSpPr>
            <a:spLocks noGrp="1"/>
          </p:cNvSpPr>
          <p:nvPr>
            <p:ph type="ftr" sz="quarter" idx="11"/>
          </p:nvPr>
        </p:nvSpPr>
        <p:spPr/>
        <p:txBody>
          <a:bodyPr/>
          <a:lstStyle/>
          <a:p>
            <a:r>
              <a:rPr lang="es-SV" smtClean="0"/>
              <a:t>Ramón Iván García</a:t>
            </a:r>
            <a:endParaRPr lang="es-SV"/>
          </a:p>
        </p:txBody>
      </p:sp>
      <p:sp>
        <p:nvSpPr>
          <p:cNvPr id="6" name="Slide Number Placeholder 5"/>
          <p:cNvSpPr>
            <a:spLocks noGrp="1"/>
          </p:cNvSpPr>
          <p:nvPr>
            <p:ph type="sldNum" sz="quarter" idx="12"/>
          </p:nvPr>
        </p:nvSpPr>
        <p:spPr/>
        <p:txBody>
          <a:bodyPr/>
          <a:lstStyle/>
          <a:p>
            <a:fld id="{477BE48E-D831-4128-82BD-B344172D9F75}" type="slidenum">
              <a:rPr lang="es-ES" smtClean="0"/>
              <a:pPr/>
              <a:t>17</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dissolve">
                                      <p:cBhvr>
                                        <p:cTn id="7" dur="500"/>
                                        <p:tgtEl>
                                          <p:spTgt spid="563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6323">
                                            <p:txEl>
                                              <p:pRg st="2" end="2"/>
                                            </p:txEl>
                                          </p:spTgt>
                                        </p:tgtEl>
                                        <p:attrNameLst>
                                          <p:attrName>style.visibility</p:attrName>
                                        </p:attrNameLst>
                                      </p:cBhvr>
                                      <p:to>
                                        <p:strVal val="visible"/>
                                      </p:to>
                                    </p:set>
                                    <p:animEffect transition="in" filter="dissolve">
                                      <p:cBhvr>
                                        <p:cTn id="12" dur="500"/>
                                        <p:tgtEl>
                                          <p:spTgt spid="563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6323">
                                            <p:txEl>
                                              <p:pRg st="4" end="4"/>
                                            </p:txEl>
                                          </p:spTgt>
                                        </p:tgtEl>
                                        <p:attrNameLst>
                                          <p:attrName>style.visibility</p:attrName>
                                        </p:attrNameLst>
                                      </p:cBhvr>
                                      <p:to>
                                        <p:strVal val="visible"/>
                                      </p:to>
                                    </p:set>
                                    <p:animEffect transition="in" filter="dissolve">
                                      <p:cBhvr>
                                        <p:cTn id="17" dur="500"/>
                                        <p:tgtEl>
                                          <p:spTgt spid="5632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6323">
                                            <p:txEl>
                                              <p:pRg st="5" end="5"/>
                                            </p:txEl>
                                          </p:spTgt>
                                        </p:tgtEl>
                                        <p:attrNameLst>
                                          <p:attrName>style.visibility</p:attrName>
                                        </p:attrNameLst>
                                      </p:cBhvr>
                                      <p:to>
                                        <p:strVal val="visible"/>
                                      </p:to>
                                    </p:set>
                                    <p:animEffect transition="in" filter="dissolve">
                                      <p:cBhvr>
                                        <p:cTn id="22" dur="500"/>
                                        <p:tgtEl>
                                          <p:spTgt spid="563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512064"/>
            <a:ext cx="7772400" cy="1044728"/>
          </a:xfrm>
        </p:spPr>
        <p:txBody>
          <a:bodyPr>
            <a:normAutofit fontScale="90000"/>
          </a:bodyPr>
          <a:lstStyle/>
          <a:p>
            <a:pPr lvl="0" algn="ctr"/>
            <a:r>
              <a:rPr lang="es-SV" b="1" u="sng" dirty="0" smtClean="0">
                <a:solidFill>
                  <a:srgbClr val="FFFF00"/>
                </a:solidFill>
                <a:effectLst>
                  <a:outerShdw blurRad="38100" dist="38100" dir="2700000" algn="tl">
                    <a:srgbClr val="000000">
                      <a:alpha val="43137"/>
                    </a:srgbClr>
                  </a:outerShdw>
                </a:effectLst>
              </a:rPr>
              <a:t>Fundamentación</a:t>
            </a:r>
            <a:r>
              <a:rPr lang="es-SV" b="1" dirty="0" smtClean="0">
                <a:solidFill>
                  <a:srgbClr val="FFFF00"/>
                </a:solidFill>
                <a:effectLst>
                  <a:outerShdw blurRad="38100" dist="38100" dir="2700000" algn="tl">
                    <a:srgbClr val="000000">
                      <a:alpha val="43137"/>
                    </a:srgbClr>
                  </a:outerShdw>
                </a:effectLst>
              </a:rPr>
              <a:t> (a)</a:t>
            </a:r>
            <a:r>
              <a:rPr lang="en-US" b="1" dirty="0" smtClean="0">
                <a:solidFill>
                  <a:schemeClr val="accent1">
                    <a:lumMod val="50000"/>
                  </a:schemeClr>
                </a:solidFill>
                <a:effectLst>
                  <a:outerShdw blurRad="38100" dist="38100" dir="2700000" algn="tl">
                    <a:srgbClr val="000000">
                      <a:alpha val="43137"/>
                    </a:srgbClr>
                  </a:outerShdw>
                </a:effectLst>
              </a:rPr>
              <a:t> </a:t>
            </a:r>
            <a:br>
              <a:rPr lang="en-US" b="1" dirty="0" smtClean="0">
                <a:solidFill>
                  <a:schemeClr val="accent1">
                    <a:lumMod val="50000"/>
                  </a:schemeClr>
                </a:solidFill>
                <a:effectLst>
                  <a:outerShdw blurRad="38100" dist="38100" dir="2700000" algn="tl">
                    <a:srgbClr val="000000">
                      <a:alpha val="43137"/>
                    </a:srgbClr>
                  </a:outerShdw>
                </a:effectLst>
              </a:rPr>
            </a:br>
            <a:r>
              <a:rPr lang="en-US" sz="2400" b="1" dirty="0" smtClean="0">
                <a:solidFill>
                  <a:schemeClr val="accent3">
                    <a:lumMod val="20000"/>
                    <a:lumOff val="80000"/>
                  </a:schemeClr>
                </a:solidFill>
                <a:effectLst>
                  <a:outerShdw blurRad="38100" dist="38100" dir="2700000" algn="tl">
                    <a:srgbClr val="000000">
                      <a:alpha val="43137"/>
                    </a:srgbClr>
                  </a:outerShdw>
                </a:effectLst>
              </a:rPr>
              <a:t>Arts. 144 CPP/20, 216 y 218 CPCM</a:t>
            </a:r>
            <a:endParaRPr lang="es-SV" b="1" u="sng" dirty="0">
              <a:solidFill>
                <a:srgbClr val="FFFF00"/>
              </a:solidFill>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914400" y="2215608"/>
            <a:ext cx="7772400" cy="3301624"/>
          </a:xfrm>
        </p:spPr>
        <p:txBody>
          <a:bodyPr>
            <a:normAutofit fontScale="92500" lnSpcReduction="20000"/>
          </a:bodyPr>
          <a:lstStyle/>
          <a:p>
            <a:pPr algn="just"/>
            <a:r>
              <a:rPr lang="es-SV" b="1" dirty="0" smtClean="0"/>
              <a:t>Desarrolla el deber básico de los jueces de resolver los conflictos sometidos a su conocimiento</a:t>
            </a:r>
          </a:p>
          <a:p>
            <a:pPr algn="just"/>
            <a:endParaRPr lang="es-SV" sz="1300" b="1" dirty="0" smtClean="0"/>
          </a:p>
          <a:p>
            <a:pPr algn="just"/>
            <a:r>
              <a:rPr lang="es-SV" b="1" dirty="0" smtClean="0"/>
              <a:t>Consiste en exponer las razones que justifican la decisión establecida en la resolución</a:t>
            </a:r>
          </a:p>
          <a:p>
            <a:pPr algn="just"/>
            <a:endParaRPr lang="es-SV" sz="1300" b="1" dirty="0" smtClean="0"/>
          </a:p>
          <a:p>
            <a:pPr algn="just"/>
            <a:r>
              <a:rPr lang="es-SV" b="1" dirty="0" smtClean="0"/>
              <a:t>Se refiere a los hechos, la prueba y el derecho aplicable al caso</a:t>
            </a:r>
            <a:endParaRPr lang="es-SV" b="1" dirty="0"/>
          </a:p>
        </p:txBody>
      </p:sp>
      <p:sp>
        <p:nvSpPr>
          <p:cNvPr id="6" name="5 Rectángulo"/>
          <p:cNvSpPr/>
          <p:nvPr/>
        </p:nvSpPr>
        <p:spPr>
          <a:xfrm>
            <a:off x="2286000" y="2413338"/>
            <a:ext cx="4572000" cy="369332"/>
          </a:xfrm>
          <a:prstGeom prst="rect">
            <a:avLst/>
          </a:prstGeom>
        </p:spPr>
        <p:txBody>
          <a:bodyPr>
            <a:spAutoFit/>
          </a:bodyPr>
          <a:lstStyle/>
          <a:p>
            <a:r>
              <a:rPr lang="es-SV" dirty="0" smtClean="0"/>
              <a:t>.</a:t>
            </a:r>
            <a:endParaRPr lang="es-SV" dirty="0"/>
          </a:p>
        </p:txBody>
      </p:sp>
      <p:sp>
        <p:nvSpPr>
          <p:cNvPr id="9" name="8 Marcador de pie de página"/>
          <p:cNvSpPr>
            <a:spLocks noGrp="1"/>
          </p:cNvSpPr>
          <p:nvPr>
            <p:ph type="ftr" sz="quarter" idx="11"/>
          </p:nvPr>
        </p:nvSpPr>
        <p:spPr/>
        <p:txBody>
          <a:bodyPr/>
          <a:lstStyle/>
          <a:p>
            <a:r>
              <a:rPr lang="es-SV" smtClean="0"/>
              <a:t>Ramón Iván García</a:t>
            </a:r>
            <a:endParaRPr lang="es-SV"/>
          </a:p>
        </p:txBody>
      </p:sp>
      <p:sp>
        <p:nvSpPr>
          <p:cNvPr id="8" name="Slide Number Placeholder 7"/>
          <p:cNvSpPr>
            <a:spLocks noGrp="1"/>
          </p:cNvSpPr>
          <p:nvPr>
            <p:ph type="sldNum" sz="quarter" idx="12"/>
          </p:nvPr>
        </p:nvSpPr>
        <p:spPr/>
        <p:txBody>
          <a:bodyPr/>
          <a:lstStyle/>
          <a:p>
            <a:fld id="{477BE48E-D831-4128-82BD-B344172D9F75}" type="slidenum">
              <a:rPr lang="es-ES" smtClean="0"/>
              <a:pPr/>
              <a:t>18</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404664"/>
            <a:ext cx="7772400" cy="1044728"/>
          </a:xfrm>
        </p:spPr>
        <p:txBody>
          <a:bodyPr>
            <a:normAutofit fontScale="90000"/>
          </a:bodyPr>
          <a:lstStyle/>
          <a:p>
            <a:pPr algn="ctr"/>
            <a:r>
              <a:rPr lang="es-SV" b="1" u="sng" dirty="0" smtClean="0">
                <a:solidFill>
                  <a:srgbClr val="FFFF00"/>
                </a:solidFill>
                <a:effectLst>
                  <a:outerShdw blurRad="38100" dist="38100" dir="2700000" algn="tl">
                    <a:srgbClr val="000000">
                      <a:alpha val="43137"/>
                    </a:srgbClr>
                  </a:outerShdw>
                </a:effectLst>
              </a:rPr>
              <a:t>Fundamentación</a:t>
            </a:r>
            <a:r>
              <a:rPr lang="es-SV" b="1" dirty="0" smtClean="0">
                <a:solidFill>
                  <a:srgbClr val="FFFF00"/>
                </a:solidFill>
                <a:effectLst>
                  <a:outerShdw blurRad="38100" dist="38100" dir="2700000" algn="tl">
                    <a:srgbClr val="000000">
                      <a:alpha val="43137"/>
                    </a:srgbClr>
                  </a:outerShdw>
                </a:effectLst>
              </a:rPr>
              <a:t> (b)</a:t>
            </a:r>
            <a:br>
              <a:rPr lang="es-SV" b="1" dirty="0" smtClean="0">
                <a:solidFill>
                  <a:srgbClr val="FFFF00"/>
                </a:solidFill>
                <a:effectLst>
                  <a:outerShdw blurRad="38100" dist="38100" dir="2700000" algn="tl">
                    <a:srgbClr val="000000">
                      <a:alpha val="43137"/>
                    </a:srgbClr>
                  </a:outerShdw>
                </a:effectLst>
              </a:rPr>
            </a:br>
            <a:r>
              <a:rPr lang="en-US" sz="2400" b="1" dirty="0" smtClean="0">
                <a:solidFill>
                  <a:schemeClr val="accent3">
                    <a:lumMod val="20000"/>
                    <a:lumOff val="80000"/>
                  </a:schemeClr>
                </a:solidFill>
                <a:effectLst>
                  <a:outerShdw blurRad="38100" dist="38100" dir="2700000" algn="tl">
                    <a:srgbClr val="000000">
                      <a:alpha val="43137"/>
                    </a:srgbClr>
                  </a:outerShdw>
                </a:effectLst>
              </a:rPr>
              <a:t>Arts. 144 CPP/20, 216 y 218 CPCM</a:t>
            </a:r>
            <a:endParaRPr lang="es-SV" b="1" dirty="0">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914400" y="1927576"/>
            <a:ext cx="7772400" cy="4309736"/>
          </a:xfrm>
        </p:spPr>
        <p:txBody>
          <a:bodyPr>
            <a:normAutofit fontScale="62500" lnSpcReduction="20000"/>
          </a:bodyPr>
          <a:lstStyle/>
          <a:p>
            <a:pPr algn="just">
              <a:buNone/>
            </a:pPr>
            <a:r>
              <a:rPr lang="es-SV" b="1" dirty="0" smtClean="0"/>
              <a:t>	</a:t>
            </a:r>
            <a:r>
              <a:rPr lang="es-SV" b="1" u="sng" dirty="0" smtClean="0">
                <a:solidFill>
                  <a:srgbClr val="00FF00"/>
                </a:solidFill>
                <a:effectLst>
                  <a:outerShdw blurRad="38100" dist="38100" dir="2700000" algn="tl">
                    <a:srgbClr val="000000">
                      <a:alpha val="43137"/>
                    </a:srgbClr>
                  </a:outerShdw>
                </a:effectLst>
              </a:rPr>
              <a:t>Regla general</a:t>
            </a:r>
            <a:r>
              <a:rPr lang="es-SV" b="1" dirty="0" smtClean="0">
                <a:solidFill>
                  <a:srgbClr val="00FF00"/>
                </a:solidFill>
                <a:effectLst>
                  <a:outerShdw blurRad="38100" dist="38100" dir="2700000" algn="tl">
                    <a:srgbClr val="000000">
                      <a:alpha val="43137"/>
                    </a:srgbClr>
                  </a:outerShdw>
                </a:effectLst>
              </a:rPr>
              <a:t>: </a:t>
            </a:r>
            <a:r>
              <a:rPr lang="es-SV" b="1" dirty="0" smtClean="0"/>
              <a:t>art. 144 CPP:</a:t>
            </a:r>
          </a:p>
          <a:p>
            <a:pPr algn="just">
              <a:buNone/>
            </a:pPr>
            <a:endParaRPr lang="es-SV" sz="1600" b="1" dirty="0" smtClean="0"/>
          </a:p>
          <a:p>
            <a:pPr algn="just">
              <a:buFont typeface="Wingdings" pitchFamily="2" charset="2"/>
              <a:buChar char="q"/>
            </a:pPr>
            <a:r>
              <a:rPr lang="es-SV" b="1" dirty="0" smtClean="0"/>
              <a:t>Es obligación del juez o tribunal fundamentar las sentencias, los autos y aquellas providencias que lo ameriten. Igual obligación tendrán cuando tomen sus decisiones en audiencia</a:t>
            </a:r>
          </a:p>
          <a:p>
            <a:pPr algn="just">
              <a:buFont typeface="Wingdings" pitchFamily="2" charset="2"/>
              <a:buChar char="q"/>
            </a:pPr>
            <a:endParaRPr lang="es-SV" sz="1600" b="1" dirty="0" smtClean="0"/>
          </a:p>
          <a:p>
            <a:pPr algn="just">
              <a:buFont typeface="Wingdings" pitchFamily="2" charset="2"/>
              <a:buChar char="q"/>
            </a:pPr>
            <a:r>
              <a:rPr lang="es-SV" b="1" dirty="0" smtClean="0"/>
              <a:t>La fundamentación expresará con precisión los motivos de hecho y de derecho en que se basan las decisiones tomadas, en todo caso se expresarán las razones de la admisión o no de las pruebas, así como la indicación del valor que se le otorgue a las que se hayan producido</a:t>
            </a:r>
          </a:p>
          <a:p>
            <a:pPr algn="just">
              <a:buFont typeface="Wingdings" pitchFamily="2" charset="2"/>
              <a:buChar char="q"/>
            </a:pPr>
            <a:endParaRPr lang="es-SV" sz="1600" b="1" dirty="0" smtClean="0"/>
          </a:p>
          <a:p>
            <a:pPr algn="just">
              <a:buFont typeface="Wingdings" pitchFamily="2" charset="2"/>
              <a:buChar char="q"/>
            </a:pPr>
            <a:r>
              <a:rPr lang="es-SV" b="1" dirty="0" smtClean="0"/>
              <a:t>La simple relación de los documentos del procedimiento o la mención de los requerimientos de las partes no sustituirán en ningún caso a la fundamentación</a:t>
            </a:r>
          </a:p>
          <a:p>
            <a:pPr algn="just">
              <a:buFont typeface="Wingdings" pitchFamily="2" charset="2"/>
              <a:buChar char="q"/>
            </a:pPr>
            <a:endParaRPr lang="es-SV" sz="1600" b="1" dirty="0" smtClean="0"/>
          </a:p>
          <a:p>
            <a:pPr algn="just">
              <a:buFont typeface="Wingdings" pitchFamily="2" charset="2"/>
              <a:buChar char="q"/>
            </a:pPr>
            <a:r>
              <a:rPr lang="es-SV" b="1" dirty="0" smtClean="0"/>
              <a:t>La falta de fundamentación producirá la nulidad de las decisiones</a:t>
            </a:r>
            <a:endParaRPr lang="es-SV" b="1" dirty="0"/>
          </a:p>
        </p:txBody>
      </p:sp>
      <p:sp>
        <p:nvSpPr>
          <p:cNvPr id="8" name="7 Marcador de pie de página"/>
          <p:cNvSpPr>
            <a:spLocks noGrp="1"/>
          </p:cNvSpPr>
          <p:nvPr>
            <p:ph type="ftr" sz="quarter" idx="11"/>
          </p:nvPr>
        </p:nvSpPr>
        <p:spPr/>
        <p:txBody>
          <a:bodyPr/>
          <a:lstStyle/>
          <a:p>
            <a:r>
              <a:rPr lang="es-SV" smtClean="0"/>
              <a:t>Ramón Iván García</a:t>
            </a:r>
            <a:endParaRPr lang="es-SV"/>
          </a:p>
        </p:txBody>
      </p:sp>
      <p:sp>
        <p:nvSpPr>
          <p:cNvPr id="7" name="Slide Number Placeholder 6"/>
          <p:cNvSpPr>
            <a:spLocks noGrp="1"/>
          </p:cNvSpPr>
          <p:nvPr>
            <p:ph type="sldNum" sz="quarter" idx="12"/>
          </p:nvPr>
        </p:nvSpPr>
        <p:spPr/>
        <p:txBody>
          <a:bodyPr/>
          <a:lstStyle/>
          <a:p>
            <a:fld id="{477BE48E-D831-4128-82BD-B344172D9F75}" type="slidenum">
              <a:rPr lang="es-ES" smtClean="0"/>
              <a:pPr/>
              <a:t>19</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dissolv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dissolve">
                                      <p:cBhvr>
                                        <p:cTn id="3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848816" y="980728"/>
            <a:ext cx="7467600" cy="5184576"/>
          </a:xfrm>
        </p:spPr>
        <p:txBody>
          <a:bodyPr>
            <a:normAutofit fontScale="55000" lnSpcReduction="20000"/>
          </a:bodyPr>
          <a:lstStyle/>
          <a:p>
            <a:pPr algn="just">
              <a:lnSpc>
                <a:spcPct val="120000"/>
              </a:lnSpc>
              <a:buNone/>
            </a:pPr>
            <a:r>
              <a:rPr lang="es-SV" sz="4400" b="1" dirty="0" smtClean="0">
                <a:solidFill>
                  <a:srgbClr val="00FF00"/>
                </a:solidFill>
                <a:effectLst>
                  <a:outerShdw blurRad="38100" dist="38100" dir="2700000" algn="tl">
                    <a:srgbClr val="000000">
                      <a:alpha val="43137"/>
                    </a:srgbClr>
                  </a:outerShdw>
                </a:effectLst>
              </a:rPr>
              <a:t>	</a:t>
            </a:r>
            <a:r>
              <a:rPr lang="es-SV" sz="4400" b="1" dirty="0" smtClean="0">
                <a:solidFill>
                  <a:schemeClr val="tx1">
                    <a:lumMod val="95000"/>
                  </a:schemeClr>
                </a:solidFill>
                <a:effectLst>
                  <a:outerShdw blurRad="38100" dist="38100" dir="2700000" algn="tl">
                    <a:srgbClr val="000000">
                      <a:alpha val="43137"/>
                    </a:srgbClr>
                  </a:outerShdw>
                </a:effectLst>
              </a:rPr>
              <a:t>EL INTERÉS DE PRUEBA ES DE LAS PARTES, NO DEL JUEZ; POR ELLO LA REGLA ES QUE EL JUEZ NO PROPONGA PRUEBA ALGUNA, MENOS AUN QUE LA PRACTIQUE  </a:t>
            </a:r>
            <a:r>
              <a:rPr lang="es-SV" sz="4400" b="1" i="1" dirty="0" smtClean="0">
                <a:solidFill>
                  <a:srgbClr val="0DF333"/>
                </a:solidFill>
                <a:effectLst>
                  <a:outerShdw blurRad="38100" dist="38100" dir="2700000" algn="tl">
                    <a:srgbClr val="000000">
                      <a:alpha val="43137"/>
                    </a:srgbClr>
                  </a:outerShdw>
                </a:effectLst>
              </a:rPr>
              <a:t>(Principio de imparcialidad)</a:t>
            </a:r>
          </a:p>
          <a:p>
            <a:pPr algn="just">
              <a:lnSpc>
                <a:spcPct val="120000"/>
              </a:lnSpc>
              <a:buNone/>
            </a:pPr>
            <a:endParaRPr lang="es-SV" sz="4400" b="1" dirty="0" smtClean="0">
              <a:solidFill>
                <a:schemeClr val="tx1">
                  <a:lumMod val="95000"/>
                </a:schemeClr>
              </a:solidFill>
              <a:effectLst>
                <a:outerShdw blurRad="38100" dist="38100" dir="2700000" algn="tl">
                  <a:srgbClr val="000000">
                    <a:alpha val="43137"/>
                  </a:srgbClr>
                </a:outerShdw>
              </a:effectLst>
            </a:endParaRPr>
          </a:p>
          <a:p>
            <a:pPr algn="just">
              <a:lnSpc>
                <a:spcPct val="120000"/>
              </a:lnSpc>
              <a:buNone/>
            </a:pPr>
            <a:r>
              <a:rPr lang="es-SV" sz="4400" b="1" dirty="0" smtClean="0">
                <a:solidFill>
                  <a:schemeClr val="tx1">
                    <a:lumMod val="95000"/>
                  </a:schemeClr>
                </a:solidFill>
                <a:effectLst>
                  <a:outerShdw blurRad="38100" dist="38100" dir="2700000" algn="tl">
                    <a:srgbClr val="000000">
                      <a:alpha val="43137"/>
                    </a:srgbClr>
                  </a:outerShdw>
                </a:effectLst>
              </a:rPr>
              <a:t>	EXCEPCIONALMENTE CABE LA POSIBILIDAD DE QUE EL JUEZ ORDENE, DE PROPIA INICIATIVA O A PETICIÓN DE PARTE, LA ADMISIÓN Y PRODUCCIÓN DE PRUEBA NO OFRECIDA ANTES Y LA FASE RESPECTIVA HA PRECLUÍDO </a:t>
            </a:r>
            <a:r>
              <a:rPr lang="es-SV" sz="4400" b="1" i="1" dirty="0" smtClean="0">
                <a:solidFill>
                  <a:srgbClr val="0DF333"/>
                </a:solidFill>
                <a:effectLst>
                  <a:outerShdw blurRad="38100" dist="38100" dir="2700000" algn="tl">
                    <a:srgbClr val="000000">
                      <a:alpha val="43137"/>
                    </a:srgbClr>
                  </a:outerShdw>
                </a:effectLst>
              </a:rPr>
              <a:t>(Principio del interés de la justicia, por sobre el Principio de legalidad)</a:t>
            </a:r>
            <a:r>
              <a:rPr lang="es-SV" sz="4400" b="1" dirty="0" smtClean="0">
                <a:solidFill>
                  <a:srgbClr val="0DF333"/>
                </a:solidFill>
                <a:effectLst>
                  <a:outerShdw blurRad="38100" dist="38100" dir="2700000" algn="tl">
                    <a:srgbClr val="000000">
                      <a:alpha val="43137"/>
                    </a:srgbClr>
                  </a:outerShdw>
                </a:effectLst>
              </a:rPr>
              <a:t>	</a:t>
            </a:r>
          </a:p>
        </p:txBody>
      </p:sp>
      <p:sp>
        <p:nvSpPr>
          <p:cNvPr id="4" name="Footer Placeholder 3"/>
          <p:cNvSpPr>
            <a:spLocks noGrp="1"/>
          </p:cNvSpPr>
          <p:nvPr>
            <p:ph type="ftr" sz="quarter" idx="11"/>
          </p:nvPr>
        </p:nvSpPr>
        <p:spPr/>
        <p:txBody>
          <a:bodyPr/>
          <a:lstStyle/>
          <a:p>
            <a:r>
              <a:rPr lang="es-ES" smtClean="0"/>
              <a:t>Ramón Iván García</a:t>
            </a:r>
            <a:endParaRPr lang="es-ES"/>
          </a:p>
        </p:txBody>
      </p:sp>
      <p:sp>
        <p:nvSpPr>
          <p:cNvPr id="5" name="Slide Number Placeholder 4"/>
          <p:cNvSpPr>
            <a:spLocks noGrp="1"/>
          </p:cNvSpPr>
          <p:nvPr>
            <p:ph type="sldNum" sz="quarter" idx="12"/>
          </p:nvPr>
        </p:nvSpPr>
        <p:spPr/>
        <p:txBody>
          <a:bodyPr/>
          <a:lstStyle/>
          <a:p>
            <a:fld id="{477BE48E-D831-4128-82BD-B344172D9F75}" type="slidenum">
              <a:rPr lang="es-ES" smtClean="0"/>
              <a:pPr/>
              <a:t>2</a:t>
            </a:fld>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amond(in)">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404664"/>
            <a:ext cx="7772400" cy="1044728"/>
          </a:xfrm>
        </p:spPr>
        <p:txBody>
          <a:bodyPr>
            <a:normAutofit fontScale="90000"/>
          </a:bodyPr>
          <a:lstStyle/>
          <a:p>
            <a:pPr algn="ctr"/>
            <a:r>
              <a:rPr lang="es-SV" b="1" u="sng" dirty="0" smtClean="0">
                <a:solidFill>
                  <a:srgbClr val="FFFF00"/>
                </a:solidFill>
                <a:effectLst>
                  <a:outerShdw blurRad="38100" dist="38100" dir="2700000" algn="tl">
                    <a:srgbClr val="000000">
                      <a:alpha val="43137"/>
                    </a:srgbClr>
                  </a:outerShdw>
                </a:effectLst>
              </a:rPr>
              <a:t>Fundamentación</a:t>
            </a:r>
            <a:r>
              <a:rPr lang="es-SV" b="1" dirty="0" smtClean="0">
                <a:solidFill>
                  <a:srgbClr val="FFFF00"/>
                </a:solidFill>
                <a:effectLst>
                  <a:outerShdw blurRad="38100" dist="38100" dir="2700000" algn="tl">
                    <a:srgbClr val="000000">
                      <a:alpha val="43137"/>
                    </a:srgbClr>
                  </a:outerShdw>
                </a:effectLst>
              </a:rPr>
              <a:t> (c)</a:t>
            </a:r>
            <a:br>
              <a:rPr lang="es-SV" b="1" dirty="0" smtClean="0">
                <a:solidFill>
                  <a:srgbClr val="FFFF00"/>
                </a:solidFill>
                <a:effectLst>
                  <a:outerShdw blurRad="38100" dist="38100" dir="2700000" algn="tl">
                    <a:srgbClr val="000000">
                      <a:alpha val="43137"/>
                    </a:srgbClr>
                  </a:outerShdw>
                </a:effectLst>
              </a:rPr>
            </a:br>
            <a:r>
              <a:rPr lang="en-US" sz="2400" b="1" dirty="0" smtClean="0">
                <a:solidFill>
                  <a:schemeClr val="accent3">
                    <a:lumMod val="20000"/>
                    <a:lumOff val="80000"/>
                  </a:schemeClr>
                </a:solidFill>
                <a:effectLst>
                  <a:outerShdw blurRad="38100" dist="38100" dir="2700000" algn="tl">
                    <a:srgbClr val="000000">
                      <a:alpha val="43137"/>
                    </a:srgbClr>
                  </a:outerShdw>
                </a:effectLst>
              </a:rPr>
              <a:t>Arts. 144 CPP/20, 216 y 218 CPCM</a:t>
            </a:r>
            <a:endParaRPr lang="es-SV" b="1" dirty="0">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914400" y="1783560"/>
            <a:ext cx="7772400" cy="4309736"/>
          </a:xfrm>
        </p:spPr>
        <p:txBody>
          <a:bodyPr>
            <a:normAutofit fontScale="77500" lnSpcReduction="20000"/>
          </a:bodyPr>
          <a:lstStyle/>
          <a:p>
            <a:pPr algn="just">
              <a:buNone/>
            </a:pPr>
            <a:r>
              <a:rPr lang="es-SV" b="1" dirty="0" smtClean="0"/>
              <a:t>	</a:t>
            </a:r>
            <a:r>
              <a:rPr lang="es-SV" b="1" u="sng" dirty="0" smtClean="0">
                <a:solidFill>
                  <a:srgbClr val="00FF00"/>
                </a:solidFill>
                <a:effectLst>
                  <a:outerShdw blurRad="38100" dist="38100" dir="2700000" algn="tl">
                    <a:srgbClr val="000000">
                      <a:alpha val="43137"/>
                    </a:srgbClr>
                  </a:outerShdw>
                </a:effectLst>
              </a:rPr>
              <a:t>Regla general</a:t>
            </a:r>
            <a:r>
              <a:rPr lang="es-SV" b="1" dirty="0" smtClean="0">
                <a:solidFill>
                  <a:srgbClr val="00FF00"/>
                </a:solidFill>
                <a:effectLst>
                  <a:outerShdw blurRad="38100" dist="38100" dir="2700000" algn="tl">
                    <a:srgbClr val="000000">
                      <a:alpha val="43137"/>
                    </a:srgbClr>
                  </a:outerShdw>
                </a:effectLst>
              </a:rPr>
              <a:t>: </a:t>
            </a:r>
            <a:r>
              <a:rPr lang="es-SV" b="1" dirty="0" smtClean="0"/>
              <a:t>arts. 216  y 218 CPCM:</a:t>
            </a:r>
          </a:p>
          <a:p>
            <a:pPr algn="just">
              <a:buNone/>
            </a:pPr>
            <a:endParaRPr lang="es-SV" sz="1600" b="1" dirty="0" smtClean="0"/>
          </a:p>
          <a:p>
            <a:pPr algn="just">
              <a:buFont typeface="Wingdings" pitchFamily="2" charset="2"/>
              <a:buChar char="q"/>
            </a:pPr>
            <a:r>
              <a:rPr lang="es-SV" b="1" dirty="0" smtClean="0"/>
              <a:t>Salvo los decretos, todas las resoluciones serán debidamente motivadas y contendrán …</a:t>
            </a:r>
          </a:p>
          <a:p>
            <a:pPr algn="just">
              <a:buFont typeface="Wingdings" pitchFamily="2" charset="2"/>
              <a:buChar char="q"/>
            </a:pPr>
            <a:endParaRPr lang="es-SV" sz="1600" b="1" dirty="0" smtClean="0"/>
          </a:p>
          <a:p>
            <a:pPr algn="just">
              <a:buFont typeface="Wingdings" pitchFamily="2" charset="2"/>
              <a:buChar char="q"/>
            </a:pPr>
            <a:r>
              <a:rPr lang="es-SV" b="1" dirty="0" smtClean="0"/>
              <a:t>La motivación será completa y debe tener en cuenta todos y cada uno de los elementos fácticos y jurídicos del proceso, considerados individualmente y en conjunto, con apego a las reglas de la sana crítica</a:t>
            </a:r>
          </a:p>
          <a:p>
            <a:pPr algn="just">
              <a:buFont typeface="Wingdings" pitchFamily="2" charset="2"/>
              <a:buChar char="q"/>
            </a:pPr>
            <a:endParaRPr lang="es-SV" sz="1600" b="1" dirty="0" smtClean="0"/>
          </a:p>
          <a:p>
            <a:pPr algn="just">
              <a:buFont typeface="Wingdings" pitchFamily="2" charset="2"/>
              <a:buChar char="q"/>
            </a:pPr>
            <a:r>
              <a:rPr lang="es-SV" b="1" dirty="0" smtClean="0"/>
              <a:t>Las sentencias deben ser claras y precisas</a:t>
            </a:r>
          </a:p>
          <a:p>
            <a:pPr algn="just">
              <a:buFont typeface="Wingdings" pitchFamily="2" charset="2"/>
              <a:buChar char="q"/>
            </a:pPr>
            <a:endParaRPr lang="es-SV" sz="1600" b="1" dirty="0" smtClean="0"/>
          </a:p>
          <a:p>
            <a:pPr algn="just">
              <a:buFont typeface="Wingdings" pitchFamily="2" charset="2"/>
              <a:buChar char="q"/>
            </a:pPr>
            <a:r>
              <a:rPr lang="es-SV" b="1" dirty="0" smtClean="0"/>
              <a:t>Deberán resolver sobre todas las pretensiones y puntos litigiosos planteados y debatidos</a:t>
            </a:r>
            <a:endParaRPr lang="es-SV" b="1" dirty="0"/>
          </a:p>
        </p:txBody>
      </p:sp>
      <p:sp>
        <p:nvSpPr>
          <p:cNvPr id="8" name="7 Marcador de pie de página"/>
          <p:cNvSpPr>
            <a:spLocks noGrp="1"/>
          </p:cNvSpPr>
          <p:nvPr>
            <p:ph type="ftr" sz="quarter" idx="11"/>
          </p:nvPr>
        </p:nvSpPr>
        <p:spPr/>
        <p:txBody>
          <a:bodyPr/>
          <a:lstStyle/>
          <a:p>
            <a:r>
              <a:rPr lang="es-SV" smtClean="0"/>
              <a:t>Ramón Iván García</a:t>
            </a:r>
            <a:endParaRPr lang="es-SV"/>
          </a:p>
        </p:txBody>
      </p:sp>
      <p:sp>
        <p:nvSpPr>
          <p:cNvPr id="7" name="Slide Number Placeholder 6"/>
          <p:cNvSpPr>
            <a:spLocks noGrp="1"/>
          </p:cNvSpPr>
          <p:nvPr>
            <p:ph type="sldNum" sz="quarter" idx="12"/>
          </p:nvPr>
        </p:nvSpPr>
        <p:spPr/>
        <p:txBody>
          <a:bodyPr/>
          <a:lstStyle/>
          <a:p>
            <a:fld id="{477BE48E-D831-4128-82BD-B344172D9F75}" type="slidenum">
              <a:rPr lang="es-ES" smtClean="0"/>
              <a:pPr/>
              <a:t>20</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dissolv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dissolve">
                                      <p:cBhvr>
                                        <p:cTn id="3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188640"/>
            <a:ext cx="7772400" cy="914400"/>
          </a:xfrm>
        </p:spPr>
        <p:txBody>
          <a:bodyPr/>
          <a:lstStyle/>
          <a:p>
            <a:pPr algn="ctr"/>
            <a:r>
              <a:rPr lang="es-SV" b="1" u="sng" dirty="0" smtClean="0">
                <a:solidFill>
                  <a:srgbClr val="FFFF00"/>
                </a:solidFill>
                <a:effectLst>
                  <a:outerShdw blurRad="38100" dist="38100" dir="2700000" algn="tl">
                    <a:srgbClr val="000000">
                      <a:alpha val="43137"/>
                    </a:srgbClr>
                  </a:outerShdw>
                </a:effectLst>
              </a:rPr>
              <a:t>Fundamentación</a:t>
            </a:r>
            <a:r>
              <a:rPr lang="es-SV" b="1" dirty="0" smtClean="0">
                <a:solidFill>
                  <a:srgbClr val="FFFF00"/>
                </a:solidFill>
                <a:effectLst>
                  <a:outerShdw blurRad="38100" dist="38100" dir="2700000" algn="tl">
                    <a:srgbClr val="000000">
                      <a:alpha val="43137"/>
                    </a:srgbClr>
                  </a:outerShdw>
                </a:effectLst>
              </a:rPr>
              <a:t> (d)</a:t>
            </a:r>
            <a:endParaRPr lang="es-ES" dirty="0"/>
          </a:p>
        </p:txBody>
      </p:sp>
      <p:sp>
        <p:nvSpPr>
          <p:cNvPr id="3" name="2 Marcador de contenido"/>
          <p:cNvSpPr>
            <a:spLocks noGrp="1"/>
          </p:cNvSpPr>
          <p:nvPr>
            <p:ph idx="1"/>
          </p:nvPr>
        </p:nvSpPr>
        <p:spPr>
          <a:xfrm>
            <a:off x="976064" y="1196752"/>
            <a:ext cx="7772400" cy="5256584"/>
          </a:xfrm>
        </p:spPr>
        <p:txBody>
          <a:bodyPr>
            <a:normAutofit fontScale="70000" lnSpcReduction="20000"/>
          </a:bodyPr>
          <a:lstStyle/>
          <a:p>
            <a:pPr>
              <a:buNone/>
            </a:pPr>
            <a:r>
              <a:rPr lang="es-MX" dirty="0" smtClean="0"/>
              <a:t>	</a:t>
            </a:r>
            <a:r>
              <a:rPr lang="es-MX" b="1" dirty="0" smtClean="0">
                <a:solidFill>
                  <a:schemeClr val="accent6">
                    <a:lumMod val="60000"/>
                    <a:lumOff val="40000"/>
                  </a:schemeClr>
                </a:solidFill>
                <a:effectLst>
                  <a:outerShdw blurRad="38100" dist="38100" dir="2700000" algn="tl">
                    <a:srgbClr val="000000">
                      <a:alpha val="43137"/>
                    </a:srgbClr>
                  </a:outerShdw>
                </a:effectLst>
              </a:rPr>
              <a:t>Debe reunir los siguientes requisitos básicos:</a:t>
            </a:r>
          </a:p>
          <a:p>
            <a:endParaRPr lang="es-MX" sz="1900" b="1" dirty="0" smtClean="0">
              <a:effectLst>
                <a:outerShdw blurRad="38100" dist="38100" dir="2700000" algn="tl">
                  <a:srgbClr val="000000">
                    <a:alpha val="43137"/>
                  </a:srgbClr>
                </a:outerShdw>
              </a:effectLst>
            </a:endParaRPr>
          </a:p>
          <a:p>
            <a:pPr marL="640080" indent="-571500">
              <a:buFont typeface="+mj-lt"/>
              <a:buAutoNum type="romanUcPeriod"/>
            </a:pPr>
            <a:r>
              <a:rPr lang="es-MX" b="1" dirty="0" smtClean="0">
                <a:solidFill>
                  <a:srgbClr val="EAD57C"/>
                </a:solidFill>
                <a:effectLst>
                  <a:outerShdw blurRad="38100" dist="38100" dir="2700000" algn="tl">
                    <a:srgbClr val="000000">
                      <a:alpha val="43137"/>
                    </a:srgbClr>
                  </a:outerShdw>
                </a:effectLst>
              </a:rPr>
              <a:t>Expresa </a:t>
            </a:r>
            <a:r>
              <a:rPr lang="es-MX" b="1" dirty="0" smtClean="0">
                <a:effectLst>
                  <a:outerShdw blurRad="38100" dist="38100" dir="2700000" algn="tl">
                    <a:srgbClr val="000000">
                      <a:alpha val="43137"/>
                    </a:srgbClr>
                  </a:outerShdw>
                </a:effectLst>
              </a:rPr>
              <a:t>– no remitir a las constancias del </a:t>
            </a:r>
            <a:r>
              <a:rPr lang="es-MX" b="1" dirty="0" err="1" smtClean="0">
                <a:effectLst>
                  <a:outerShdw blurRad="38100" dist="38100" dir="2700000" algn="tl">
                    <a:srgbClr val="000000">
                      <a:alpha val="43137"/>
                    </a:srgbClr>
                  </a:outerShdw>
                </a:effectLst>
              </a:rPr>
              <a:t>Pr.</a:t>
            </a:r>
            <a:r>
              <a:rPr lang="es-MX" b="1" dirty="0" smtClean="0">
                <a:effectLst>
                  <a:outerShdw blurRad="38100" dist="38100" dir="2700000" algn="tl">
                    <a:srgbClr val="000000">
                      <a:alpha val="43137"/>
                    </a:srgbClr>
                  </a:outerShdw>
                </a:effectLst>
              </a:rPr>
              <a:t> o realizar alusión global de la prueba producida</a:t>
            </a:r>
          </a:p>
          <a:p>
            <a:pPr marL="640080" indent="-571500">
              <a:buFont typeface="+mj-lt"/>
              <a:buAutoNum type="romanUcPeriod"/>
            </a:pPr>
            <a:endParaRPr lang="es-MX" sz="1900" b="1" dirty="0" smtClean="0">
              <a:solidFill>
                <a:srgbClr val="EAD57C"/>
              </a:solidFill>
              <a:effectLst>
                <a:outerShdw blurRad="38100" dist="38100" dir="2700000" algn="tl">
                  <a:srgbClr val="000000">
                    <a:alpha val="43137"/>
                  </a:srgbClr>
                </a:outerShdw>
              </a:effectLst>
            </a:endParaRPr>
          </a:p>
          <a:p>
            <a:pPr marL="640080" indent="-571500">
              <a:buFont typeface="+mj-lt"/>
              <a:buAutoNum type="romanUcPeriod"/>
            </a:pPr>
            <a:r>
              <a:rPr lang="es-MX" b="1" dirty="0" smtClean="0">
                <a:solidFill>
                  <a:srgbClr val="EAD57C"/>
                </a:solidFill>
                <a:effectLst>
                  <a:outerShdw blurRad="38100" dist="38100" dir="2700000" algn="tl">
                    <a:srgbClr val="000000">
                      <a:alpha val="43137"/>
                    </a:srgbClr>
                  </a:outerShdw>
                </a:effectLst>
              </a:rPr>
              <a:t>Clara </a:t>
            </a:r>
            <a:r>
              <a:rPr lang="es-MX" b="1" dirty="0" smtClean="0">
                <a:effectLst>
                  <a:outerShdw blurRad="38100" dist="38100" dir="2700000" algn="tl">
                    <a:srgbClr val="000000">
                      <a:alpha val="43137"/>
                    </a:srgbClr>
                  </a:outerShdw>
                </a:effectLst>
              </a:rPr>
              <a:t>– ideas deben ser entendibles por quien las lea</a:t>
            </a:r>
          </a:p>
          <a:p>
            <a:pPr marL="640080" indent="-571500">
              <a:buFont typeface="+mj-lt"/>
              <a:buAutoNum type="romanUcPeriod"/>
            </a:pPr>
            <a:endParaRPr lang="es-MX" sz="1700" b="1" dirty="0" smtClean="0">
              <a:solidFill>
                <a:srgbClr val="EAD57C"/>
              </a:solidFill>
              <a:effectLst>
                <a:outerShdw blurRad="38100" dist="38100" dir="2700000" algn="tl">
                  <a:srgbClr val="000000">
                    <a:alpha val="43137"/>
                  </a:srgbClr>
                </a:outerShdw>
              </a:effectLst>
            </a:endParaRPr>
          </a:p>
          <a:p>
            <a:pPr marL="640080" indent="-571500">
              <a:buFont typeface="+mj-lt"/>
              <a:buAutoNum type="romanUcPeriod"/>
            </a:pPr>
            <a:r>
              <a:rPr lang="es-MX" b="1" dirty="0" smtClean="0">
                <a:solidFill>
                  <a:srgbClr val="EAD57C"/>
                </a:solidFill>
                <a:effectLst>
                  <a:outerShdw blurRad="38100" dist="38100" dir="2700000" algn="tl">
                    <a:srgbClr val="000000">
                      <a:alpha val="43137"/>
                    </a:srgbClr>
                  </a:outerShdw>
                </a:effectLst>
              </a:rPr>
              <a:t>Completa </a:t>
            </a:r>
            <a:r>
              <a:rPr lang="es-MX" b="1" dirty="0" smtClean="0">
                <a:effectLst>
                  <a:outerShdw blurRad="38100" dist="38100" dir="2700000" algn="tl">
                    <a:srgbClr val="000000">
                      <a:alpha val="43137"/>
                    </a:srgbClr>
                  </a:outerShdw>
                </a:effectLst>
              </a:rPr>
              <a:t>– referirse a todos los puntos decisivos de la resolución</a:t>
            </a:r>
          </a:p>
          <a:p>
            <a:pPr marL="640080" indent="-571500">
              <a:buFont typeface="+mj-lt"/>
              <a:buAutoNum type="romanUcPeriod"/>
            </a:pPr>
            <a:endParaRPr lang="es-MX" sz="1700" b="1" dirty="0" smtClean="0">
              <a:solidFill>
                <a:srgbClr val="EAD57C"/>
              </a:solidFill>
              <a:effectLst>
                <a:outerShdw blurRad="38100" dist="38100" dir="2700000" algn="tl">
                  <a:srgbClr val="000000">
                    <a:alpha val="43137"/>
                  </a:srgbClr>
                </a:outerShdw>
              </a:effectLst>
            </a:endParaRPr>
          </a:p>
          <a:p>
            <a:pPr marL="640080" indent="-571500">
              <a:buFont typeface="+mj-lt"/>
              <a:buAutoNum type="romanUcPeriod"/>
            </a:pPr>
            <a:r>
              <a:rPr lang="es-MX" b="1" dirty="0" smtClean="0">
                <a:solidFill>
                  <a:srgbClr val="EAD57C"/>
                </a:solidFill>
                <a:effectLst>
                  <a:outerShdw blurRad="38100" dist="38100" dir="2700000" algn="tl">
                    <a:srgbClr val="000000">
                      <a:alpha val="43137"/>
                    </a:srgbClr>
                  </a:outerShdw>
                </a:effectLst>
              </a:rPr>
              <a:t>Legítima </a:t>
            </a:r>
            <a:r>
              <a:rPr lang="es-MX" b="1" dirty="0" smtClean="0">
                <a:effectLst>
                  <a:outerShdw blurRad="38100" dist="38100" dir="2700000" algn="tl">
                    <a:srgbClr val="000000">
                      <a:alpha val="43137"/>
                    </a:srgbClr>
                  </a:outerShdw>
                </a:effectLst>
              </a:rPr>
              <a:t>– base en pruebas válidas, no omitir pruebas esenciales</a:t>
            </a:r>
          </a:p>
          <a:p>
            <a:pPr marL="640080" indent="-571500">
              <a:buFont typeface="+mj-lt"/>
              <a:buAutoNum type="romanUcPeriod"/>
            </a:pPr>
            <a:endParaRPr lang="es-MX" sz="1700" b="1" dirty="0" smtClean="0">
              <a:solidFill>
                <a:srgbClr val="EAD57C"/>
              </a:solidFill>
              <a:effectLst>
                <a:outerShdw blurRad="38100" dist="38100" dir="2700000" algn="tl">
                  <a:srgbClr val="000000">
                    <a:alpha val="43137"/>
                  </a:srgbClr>
                </a:outerShdw>
              </a:effectLst>
            </a:endParaRPr>
          </a:p>
          <a:p>
            <a:pPr marL="640080" indent="-571500">
              <a:buFont typeface="+mj-lt"/>
              <a:buAutoNum type="romanUcPeriod"/>
            </a:pPr>
            <a:r>
              <a:rPr lang="es-MX" b="1" dirty="0" smtClean="0">
                <a:solidFill>
                  <a:srgbClr val="EAD57C"/>
                </a:solidFill>
                <a:effectLst>
                  <a:outerShdw blurRad="38100" dist="38100" dir="2700000" algn="tl">
                    <a:srgbClr val="000000">
                      <a:alpha val="43137"/>
                    </a:srgbClr>
                  </a:outerShdw>
                </a:effectLst>
              </a:rPr>
              <a:t>Concordante </a:t>
            </a:r>
            <a:r>
              <a:rPr lang="es-MX" b="1" dirty="0" smtClean="0">
                <a:effectLst>
                  <a:outerShdw blurRad="38100" dist="38100" dir="2700000" algn="tl">
                    <a:srgbClr val="000000">
                      <a:alpha val="43137"/>
                    </a:srgbClr>
                  </a:outerShdw>
                </a:effectLst>
              </a:rPr>
              <a:t>– prueba correspondiente al hecho acreditado</a:t>
            </a:r>
          </a:p>
          <a:p>
            <a:pPr marL="640080" indent="-571500">
              <a:buFont typeface="+mj-lt"/>
              <a:buAutoNum type="romanUcPeriod"/>
            </a:pPr>
            <a:endParaRPr lang="es-MX" sz="1700" b="1" dirty="0" smtClean="0">
              <a:solidFill>
                <a:srgbClr val="EAD57C"/>
              </a:solidFill>
              <a:effectLst>
                <a:outerShdw blurRad="38100" dist="38100" dir="2700000" algn="tl">
                  <a:srgbClr val="000000">
                    <a:alpha val="43137"/>
                  </a:srgbClr>
                </a:outerShdw>
              </a:effectLst>
            </a:endParaRPr>
          </a:p>
          <a:p>
            <a:pPr marL="640080" indent="-571500">
              <a:buFont typeface="+mj-lt"/>
              <a:buAutoNum type="romanUcPeriod"/>
            </a:pPr>
            <a:r>
              <a:rPr lang="es-MX" b="1" dirty="0" smtClean="0">
                <a:solidFill>
                  <a:srgbClr val="EAD57C"/>
                </a:solidFill>
                <a:effectLst>
                  <a:outerShdw blurRad="38100" dist="38100" dir="2700000" algn="tl">
                    <a:srgbClr val="000000">
                      <a:alpha val="43137"/>
                    </a:srgbClr>
                  </a:outerShdw>
                </a:effectLst>
              </a:rPr>
              <a:t>No contradictoria </a:t>
            </a:r>
            <a:r>
              <a:rPr lang="es-MX" b="1" dirty="0" smtClean="0">
                <a:effectLst>
                  <a:outerShdw blurRad="38100" dist="38100" dir="2700000" algn="tl">
                    <a:srgbClr val="000000">
                      <a:alpha val="43137"/>
                    </a:srgbClr>
                  </a:outerShdw>
                </a:effectLst>
              </a:rPr>
              <a:t>– nada puede ser y no ser al mismo tiempo</a:t>
            </a:r>
          </a:p>
          <a:p>
            <a:pPr marL="640080" indent="-571500">
              <a:buFont typeface="+mj-lt"/>
              <a:buAutoNum type="romanUcPeriod"/>
            </a:pPr>
            <a:endParaRPr lang="es-MX" sz="1700" b="1" dirty="0" smtClean="0">
              <a:solidFill>
                <a:srgbClr val="EAD57C"/>
              </a:solidFill>
              <a:effectLst>
                <a:outerShdw blurRad="38100" dist="38100" dir="2700000" algn="tl">
                  <a:srgbClr val="000000">
                    <a:alpha val="43137"/>
                  </a:srgbClr>
                </a:outerShdw>
              </a:effectLst>
            </a:endParaRPr>
          </a:p>
          <a:p>
            <a:pPr marL="640080" indent="-571500">
              <a:buFont typeface="+mj-lt"/>
              <a:buAutoNum type="romanUcPeriod"/>
            </a:pPr>
            <a:r>
              <a:rPr lang="es-MX" b="1" dirty="0" smtClean="0">
                <a:solidFill>
                  <a:srgbClr val="EAD57C"/>
                </a:solidFill>
                <a:effectLst>
                  <a:outerShdw blurRad="38100" dist="38100" dir="2700000" algn="tl">
                    <a:srgbClr val="000000">
                      <a:alpha val="43137"/>
                    </a:srgbClr>
                  </a:outerShdw>
                </a:effectLst>
              </a:rPr>
              <a:t>Lógica </a:t>
            </a:r>
            <a:r>
              <a:rPr lang="es-MX" b="1" dirty="0" smtClean="0">
                <a:effectLst>
                  <a:outerShdw blurRad="38100" dist="38100" dir="2700000" algn="tl">
                    <a:srgbClr val="000000">
                      <a:alpha val="43137"/>
                    </a:srgbClr>
                  </a:outerShdw>
                </a:effectLst>
              </a:rPr>
              <a:t>– no violatoria de las reglas de la sana crítica</a:t>
            </a:r>
            <a:endParaRPr lang="es-ES" b="1" dirty="0">
              <a:effectLst>
                <a:outerShdw blurRad="38100" dist="38100" dir="2700000" algn="tl">
                  <a:srgbClr val="000000">
                    <a:alpha val="43137"/>
                  </a:srgbClr>
                </a:outerShdw>
              </a:effectLst>
            </a:endParaRPr>
          </a:p>
        </p:txBody>
      </p:sp>
      <p:sp>
        <p:nvSpPr>
          <p:cNvPr id="4" name="3 Marcador de pie de página"/>
          <p:cNvSpPr>
            <a:spLocks noGrp="1"/>
          </p:cNvSpPr>
          <p:nvPr>
            <p:ph type="ftr" sz="quarter" idx="11"/>
          </p:nvPr>
        </p:nvSpPr>
        <p:spPr/>
        <p:txBody>
          <a:bodyPr/>
          <a:lstStyle/>
          <a:p>
            <a:r>
              <a:rPr lang="es-SV" smtClean="0"/>
              <a:t>Ramón Iván García</a:t>
            </a:r>
            <a:endParaRPr lang="es-SV"/>
          </a:p>
        </p:txBody>
      </p:sp>
      <p:sp>
        <p:nvSpPr>
          <p:cNvPr id="6" name="Slide Number Placeholder 5"/>
          <p:cNvSpPr>
            <a:spLocks noGrp="1"/>
          </p:cNvSpPr>
          <p:nvPr>
            <p:ph type="sldNum" sz="quarter" idx="12"/>
          </p:nvPr>
        </p:nvSpPr>
        <p:spPr/>
        <p:txBody>
          <a:bodyPr/>
          <a:lstStyle/>
          <a:p>
            <a:fld id="{477BE48E-D831-4128-82BD-B344172D9F75}" type="slidenum">
              <a:rPr lang="es-ES" smtClean="0"/>
              <a:pPr/>
              <a:t>21</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blinds(horizontal)">
                                      <p:cBhvr>
                                        <p:cTn id="32" dur="500"/>
                                        <p:tgtEl>
                                          <p:spTgt spid="3">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blinds(horizontal)">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12" end="12"/>
                                            </p:txEl>
                                          </p:spTgt>
                                        </p:tgtEl>
                                        <p:attrNameLst>
                                          <p:attrName>style.visibility</p:attrName>
                                        </p:attrNameLst>
                                      </p:cBhvr>
                                      <p:to>
                                        <p:strVal val="visible"/>
                                      </p:to>
                                    </p:set>
                                    <p:animEffect transition="in" filter="blinds(horizontal)">
                                      <p:cBhvr>
                                        <p:cTn id="42" dur="500"/>
                                        <p:tgtEl>
                                          <p:spTgt spid="3">
                                            <p:txEl>
                                              <p:pRg st="12" end="1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pRg st="14" end="14"/>
                                            </p:txEl>
                                          </p:spTgt>
                                        </p:tgtEl>
                                        <p:attrNameLst>
                                          <p:attrName>style.visibility</p:attrName>
                                        </p:attrNameLst>
                                      </p:cBhvr>
                                      <p:to>
                                        <p:strVal val="visible"/>
                                      </p:to>
                                    </p:set>
                                    <p:animEffect transition="in" filter="blinds(horizontal)">
                                      <p:cBhvr>
                                        <p:cTn id="47"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pie de página"/>
          <p:cNvSpPr>
            <a:spLocks noGrp="1"/>
          </p:cNvSpPr>
          <p:nvPr>
            <p:ph type="ftr" sz="quarter" idx="11"/>
          </p:nvPr>
        </p:nvSpPr>
        <p:spPr/>
        <p:txBody>
          <a:bodyPr/>
          <a:lstStyle/>
          <a:p>
            <a:r>
              <a:rPr lang="es-SV" smtClean="0"/>
              <a:t>Ramón Iván García</a:t>
            </a:r>
            <a:endParaRPr lang="es-SV"/>
          </a:p>
        </p:txBody>
      </p:sp>
      <p:graphicFrame>
        <p:nvGraphicFramePr>
          <p:cNvPr id="6" name="5 Diagrama"/>
          <p:cNvGraphicFramePr/>
          <p:nvPr/>
        </p:nvGraphicFramePr>
        <p:xfrm>
          <a:off x="214282" y="381106"/>
          <a:ext cx="8715436" cy="60722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6 Rectángulo"/>
          <p:cNvSpPr/>
          <p:nvPr/>
        </p:nvSpPr>
        <p:spPr>
          <a:xfrm>
            <a:off x="683568" y="4221088"/>
            <a:ext cx="2808312"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b="1" dirty="0" smtClean="0">
                <a:solidFill>
                  <a:schemeClr val="accent2">
                    <a:lumMod val="75000"/>
                  </a:schemeClr>
                </a:solidFill>
                <a:effectLst>
                  <a:outerShdw blurRad="38100" dist="38100" dir="2700000" algn="tl">
                    <a:srgbClr val="000000">
                      <a:alpha val="43137"/>
                    </a:srgbClr>
                  </a:outerShdw>
                </a:effectLst>
              </a:rPr>
              <a:t>- Fernando De  La Rúa</a:t>
            </a:r>
          </a:p>
          <a:p>
            <a:pPr algn="ctr"/>
            <a:r>
              <a:rPr lang="es-SV" b="1" dirty="0" smtClean="0">
                <a:solidFill>
                  <a:schemeClr val="accent2">
                    <a:lumMod val="75000"/>
                  </a:schemeClr>
                </a:solidFill>
                <a:effectLst>
                  <a:outerShdw blurRad="38100" dist="38100" dir="2700000" algn="tl">
                    <a:srgbClr val="000000">
                      <a:alpha val="43137"/>
                    </a:srgbClr>
                  </a:outerShdw>
                </a:effectLst>
              </a:rPr>
              <a:t>- Javier </a:t>
            </a:r>
            <a:r>
              <a:rPr lang="es-SV" b="1" dirty="0" err="1" smtClean="0">
                <a:solidFill>
                  <a:schemeClr val="accent2">
                    <a:lumMod val="75000"/>
                  </a:schemeClr>
                </a:solidFill>
                <a:effectLst>
                  <a:outerShdw blurRad="38100" dist="38100" dir="2700000" algn="tl">
                    <a:srgbClr val="000000">
                      <a:alpha val="43137"/>
                    </a:srgbClr>
                  </a:outerShdw>
                </a:effectLst>
              </a:rPr>
              <a:t>Llobet</a:t>
            </a:r>
            <a:r>
              <a:rPr lang="es-SV" b="1" dirty="0" smtClean="0">
                <a:solidFill>
                  <a:schemeClr val="accent2">
                    <a:lumMod val="75000"/>
                  </a:schemeClr>
                </a:solidFill>
                <a:effectLst>
                  <a:outerShdw blurRad="38100" dist="38100" dir="2700000" algn="tl">
                    <a:srgbClr val="000000">
                      <a:alpha val="43137"/>
                    </a:srgbClr>
                  </a:outerShdw>
                </a:effectLst>
              </a:rPr>
              <a:t> Rodríguez</a:t>
            </a:r>
            <a:endParaRPr lang="es-SV" b="1" dirty="0">
              <a:solidFill>
                <a:schemeClr val="accent2">
                  <a:lumMod val="75000"/>
                </a:schemeClr>
              </a:solidFill>
              <a:effectLst>
                <a:outerShdw blurRad="38100" dist="38100" dir="2700000" algn="tl">
                  <a:srgbClr val="000000">
                    <a:alpha val="43137"/>
                  </a:srgbClr>
                </a:outerShdw>
              </a:effectLst>
            </a:endParaRPr>
          </a:p>
        </p:txBody>
      </p:sp>
      <p:sp>
        <p:nvSpPr>
          <p:cNvPr id="8" name="Slide Number Placeholder 7"/>
          <p:cNvSpPr>
            <a:spLocks noGrp="1"/>
          </p:cNvSpPr>
          <p:nvPr>
            <p:ph type="sldNum" sz="quarter" idx="12"/>
          </p:nvPr>
        </p:nvSpPr>
        <p:spPr/>
        <p:txBody>
          <a:bodyPr/>
          <a:lstStyle/>
          <a:p>
            <a:fld id="{477BE48E-D831-4128-82BD-B344172D9F75}" type="slidenum">
              <a:rPr lang="es-ES" smtClean="0"/>
              <a:pPr/>
              <a:t>22</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graphicEl>
                                              <a:dgm id="{CF0F6B68-9256-41F1-ACC4-6BB71C0C2A49}"/>
                                            </p:graphicEl>
                                          </p:spTgt>
                                        </p:tgtEl>
                                        <p:attrNameLst>
                                          <p:attrName>style.visibility</p:attrName>
                                        </p:attrNameLst>
                                      </p:cBhvr>
                                      <p:to>
                                        <p:strVal val="visible"/>
                                      </p:to>
                                    </p:set>
                                    <p:animEffect transition="in" filter="blinds(horizontal)">
                                      <p:cBhvr>
                                        <p:cTn id="7" dur="500"/>
                                        <p:tgtEl>
                                          <p:spTgt spid="6">
                                            <p:graphicEl>
                                              <a:dgm id="{CF0F6B68-9256-41F1-ACC4-6BB71C0C2A4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graphicEl>
                                              <a:dgm id="{4BEA3F2F-9101-43DC-802E-A772DA4FC399}"/>
                                            </p:graphicEl>
                                          </p:spTgt>
                                        </p:tgtEl>
                                        <p:attrNameLst>
                                          <p:attrName>style.visibility</p:attrName>
                                        </p:attrNameLst>
                                      </p:cBhvr>
                                      <p:to>
                                        <p:strVal val="visible"/>
                                      </p:to>
                                    </p:set>
                                    <p:animEffect transition="in" filter="blinds(horizontal)">
                                      <p:cBhvr>
                                        <p:cTn id="12" dur="500"/>
                                        <p:tgtEl>
                                          <p:spTgt spid="6">
                                            <p:graphicEl>
                                              <a:dgm id="{4BEA3F2F-9101-43DC-802E-A772DA4FC399}"/>
                                            </p:graphic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
                                            <p:graphicEl>
                                              <a:dgm id="{1BCB9453-EB93-4631-91C1-628358A75044}"/>
                                            </p:graphicEl>
                                          </p:spTgt>
                                        </p:tgtEl>
                                        <p:attrNameLst>
                                          <p:attrName>style.visibility</p:attrName>
                                        </p:attrNameLst>
                                      </p:cBhvr>
                                      <p:to>
                                        <p:strVal val="visible"/>
                                      </p:to>
                                    </p:set>
                                    <p:animEffect transition="in" filter="blinds(horizontal)">
                                      <p:cBhvr>
                                        <p:cTn id="15" dur="500"/>
                                        <p:tgtEl>
                                          <p:spTgt spid="6">
                                            <p:graphicEl>
                                              <a:dgm id="{1BCB9453-EB93-4631-91C1-628358A75044}"/>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graphicEl>
                                              <a:dgm id="{9BA49944-B829-4074-9F13-E5F8FA5D6841}"/>
                                            </p:graphicEl>
                                          </p:spTgt>
                                        </p:tgtEl>
                                        <p:attrNameLst>
                                          <p:attrName>style.visibility</p:attrName>
                                        </p:attrNameLst>
                                      </p:cBhvr>
                                      <p:to>
                                        <p:strVal val="visible"/>
                                      </p:to>
                                    </p:set>
                                    <p:animEffect transition="in" filter="blinds(horizontal)">
                                      <p:cBhvr>
                                        <p:cTn id="20" dur="500"/>
                                        <p:tgtEl>
                                          <p:spTgt spid="6">
                                            <p:graphicEl>
                                              <a:dgm id="{9BA49944-B829-4074-9F13-E5F8FA5D6841}"/>
                                            </p:graphic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6">
                                            <p:graphicEl>
                                              <a:dgm id="{4C19F843-1159-49BD-B240-C72E7674C451}"/>
                                            </p:graphicEl>
                                          </p:spTgt>
                                        </p:tgtEl>
                                        <p:attrNameLst>
                                          <p:attrName>style.visibility</p:attrName>
                                        </p:attrNameLst>
                                      </p:cBhvr>
                                      <p:to>
                                        <p:strVal val="visible"/>
                                      </p:to>
                                    </p:set>
                                    <p:animEffect transition="in" filter="blinds(horizontal)">
                                      <p:cBhvr>
                                        <p:cTn id="23" dur="500"/>
                                        <p:tgtEl>
                                          <p:spTgt spid="6">
                                            <p:graphicEl>
                                              <a:dgm id="{4C19F843-1159-49BD-B240-C72E7674C451}"/>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6">
                                            <p:graphicEl>
                                              <a:dgm id="{DA01303F-ED31-462B-9642-357306ABFC21}"/>
                                            </p:graphicEl>
                                          </p:spTgt>
                                        </p:tgtEl>
                                        <p:attrNameLst>
                                          <p:attrName>style.visibility</p:attrName>
                                        </p:attrNameLst>
                                      </p:cBhvr>
                                      <p:to>
                                        <p:strVal val="visible"/>
                                      </p:to>
                                    </p:set>
                                    <p:animEffect transition="in" filter="blinds(horizontal)">
                                      <p:cBhvr>
                                        <p:cTn id="28" dur="500"/>
                                        <p:tgtEl>
                                          <p:spTgt spid="6">
                                            <p:graphicEl>
                                              <a:dgm id="{DA01303F-ED31-462B-9642-357306ABFC21}"/>
                                            </p:graphic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6">
                                            <p:graphicEl>
                                              <a:dgm id="{10C0DC31-E589-4D1E-A5C0-6FFD40868AD3}"/>
                                            </p:graphicEl>
                                          </p:spTgt>
                                        </p:tgtEl>
                                        <p:attrNameLst>
                                          <p:attrName>style.visibility</p:attrName>
                                        </p:attrNameLst>
                                      </p:cBhvr>
                                      <p:to>
                                        <p:strVal val="visible"/>
                                      </p:to>
                                    </p:set>
                                    <p:animEffect transition="in" filter="blinds(horizontal)">
                                      <p:cBhvr>
                                        <p:cTn id="31" dur="500"/>
                                        <p:tgtEl>
                                          <p:spTgt spid="6">
                                            <p:graphicEl>
                                              <a:dgm id="{10C0DC31-E589-4D1E-A5C0-6FFD40868AD3}"/>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6">
                                            <p:graphicEl>
                                              <a:dgm id="{8F3C461F-550A-4447-A399-B641EEBC3B9F}"/>
                                            </p:graphicEl>
                                          </p:spTgt>
                                        </p:tgtEl>
                                        <p:attrNameLst>
                                          <p:attrName>style.visibility</p:attrName>
                                        </p:attrNameLst>
                                      </p:cBhvr>
                                      <p:to>
                                        <p:strVal val="visible"/>
                                      </p:to>
                                    </p:set>
                                    <p:animEffect transition="in" filter="blinds(horizontal)">
                                      <p:cBhvr>
                                        <p:cTn id="36" dur="500"/>
                                        <p:tgtEl>
                                          <p:spTgt spid="6">
                                            <p:graphicEl>
                                              <a:dgm id="{8F3C461F-550A-4447-A399-B641EEBC3B9F}"/>
                                            </p:graphicEl>
                                          </p:spTgt>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6">
                                            <p:graphicEl>
                                              <a:dgm id="{1DD98E87-FE93-4C6D-83E8-0CEEEBE9E6CE}"/>
                                            </p:graphicEl>
                                          </p:spTgt>
                                        </p:tgtEl>
                                        <p:attrNameLst>
                                          <p:attrName>style.visibility</p:attrName>
                                        </p:attrNameLst>
                                      </p:cBhvr>
                                      <p:to>
                                        <p:strVal val="visible"/>
                                      </p:to>
                                    </p:set>
                                    <p:animEffect transition="in" filter="blinds(horizontal)">
                                      <p:cBhvr>
                                        <p:cTn id="39" dur="500"/>
                                        <p:tgtEl>
                                          <p:spTgt spid="6">
                                            <p:graphicEl>
                                              <a:dgm id="{1DD98E87-FE93-4C6D-83E8-0CEEEBE9E6CE}"/>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6">
                                            <p:graphicEl>
                                              <a:dgm id="{9128E605-9FE4-4D66-9D5C-F0ADB3056A15}"/>
                                            </p:graphicEl>
                                          </p:spTgt>
                                        </p:tgtEl>
                                        <p:attrNameLst>
                                          <p:attrName>style.visibility</p:attrName>
                                        </p:attrNameLst>
                                      </p:cBhvr>
                                      <p:to>
                                        <p:strVal val="visible"/>
                                      </p:to>
                                    </p:set>
                                    <p:animEffect transition="in" filter="blinds(horizontal)">
                                      <p:cBhvr>
                                        <p:cTn id="44" dur="500"/>
                                        <p:tgtEl>
                                          <p:spTgt spid="6">
                                            <p:graphicEl>
                                              <a:dgm id="{9128E605-9FE4-4D66-9D5C-F0ADB3056A15}"/>
                                            </p:graphicEl>
                                          </p:spTgt>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6">
                                            <p:graphicEl>
                                              <a:dgm id="{4B0F1EF7-888B-48D7-9C17-4F8F737C8C26}"/>
                                            </p:graphicEl>
                                          </p:spTgt>
                                        </p:tgtEl>
                                        <p:attrNameLst>
                                          <p:attrName>style.visibility</p:attrName>
                                        </p:attrNameLst>
                                      </p:cBhvr>
                                      <p:to>
                                        <p:strVal val="visible"/>
                                      </p:to>
                                    </p:set>
                                    <p:animEffect transition="in" filter="blinds(horizontal)">
                                      <p:cBhvr>
                                        <p:cTn id="47" dur="500"/>
                                        <p:tgtEl>
                                          <p:spTgt spid="6">
                                            <p:graphicEl>
                                              <a:dgm id="{4B0F1EF7-888B-48D7-9C17-4F8F737C8C26}"/>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
                                            <p:graphicEl>
                                              <a:dgm id="{2990003C-CE42-4334-B33A-C3E3CE99BC6C}"/>
                                            </p:graphicEl>
                                          </p:spTgt>
                                        </p:tgtEl>
                                        <p:attrNameLst>
                                          <p:attrName>style.visibility</p:attrName>
                                        </p:attrNameLst>
                                      </p:cBhvr>
                                      <p:to>
                                        <p:strVal val="visible"/>
                                      </p:to>
                                    </p:set>
                                    <p:animEffect transition="in" filter="blinds(horizontal)">
                                      <p:cBhvr>
                                        <p:cTn id="52" dur="500"/>
                                        <p:tgtEl>
                                          <p:spTgt spid="6">
                                            <p:graphicEl>
                                              <a:dgm id="{2990003C-CE42-4334-B33A-C3E3CE99BC6C}"/>
                                            </p:graphicEl>
                                          </p:spTgt>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6">
                                            <p:graphicEl>
                                              <a:dgm id="{4DC03F30-FA87-4E5A-BD16-799927975FBD}"/>
                                            </p:graphicEl>
                                          </p:spTgt>
                                        </p:tgtEl>
                                        <p:attrNameLst>
                                          <p:attrName>style.visibility</p:attrName>
                                        </p:attrNameLst>
                                      </p:cBhvr>
                                      <p:to>
                                        <p:strVal val="visible"/>
                                      </p:to>
                                    </p:set>
                                    <p:animEffect transition="in" filter="blinds(horizontal)">
                                      <p:cBhvr>
                                        <p:cTn id="55" dur="500"/>
                                        <p:tgtEl>
                                          <p:spTgt spid="6">
                                            <p:graphicEl>
                                              <a:dgm id="{4DC03F30-FA87-4E5A-BD16-799927975FBD}"/>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6">
                                            <p:graphicEl>
                                              <a:dgm id="{658A5DB2-C182-4F8E-BE66-CCE9C6BE7F4D}"/>
                                            </p:graphicEl>
                                          </p:spTgt>
                                        </p:tgtEl>
                                        <p:attrNameLst>
                                          <p:attrName>style.visibility</p:attrName>
                                        </p:attrNameLst>
                                      </p:cBhvr>
                                      <p:to>
                                        <p:strVal val="visible"/>
                                      </p:to>
                                    </p:set>
                                    <p:animEffect transition="in" filter="blinds(horizontal)">
                                      <p:cBhvr>
                                        <p:cTn id="60" dur="500"/>
                                        <p:tgtEl>
                                          <p:spTgt spid="6">
                                            <p:graphicEl>
                                              <a:dgm id="{658A5DB2-C182-4F8E-BE66-CCE9C6BE7F4D}"/>
                                            </p:graphicEl>
                                          </p:spTgt>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6">
                                            <p:graphicEl>
                                              <a:dgm id="{F7E8FF70-21C3-4660-8067-141076DF06B3}"/>
                                            </p:graphicEl>
                                          </p:spTgt>
                                        </p:tgtEl>
                                        <p:attrNameLst>
                                          <p:attrName>style.visibility</p:attrName>
                                        </p:attrNameLst>
                                      </p:cBhvr>
                                      <p:to>
                                        <p:strVal val="visible"/>
                                      </p:to>
                                    </p:set>
                                    <p:animEffect transition="in" filter="blinds(horizontal)">
                                      <p:cBhvr>
                                        <p:cTn id="63" dur="500"/>
                                        <p:tgtEl>
                                          <p:spTgt spid="6">
                                            <p:graphicEl>
                                              <a:dgm id="{F7E8FF70-21C3-4660-8067-141076DF06B3}"/>
                                            </p:graphicEl>
                                          </p:spTgt>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6">
                                            <p:graphicEl>
                                              <a:dgm id="{DCEE23F1-FCBC-402E-856B-D845F1F58EB0}"/>
                                            </p:graphicEl>
                                          </p:spTgt>
                                        </p:tgtEl>
                                        <p:attrNameLst>
                                          <p:attrName>style.visibility</p:attrName>
                                        </p:attrNameLst>
                                      </p:cBhvr>
                                      <p:to>
                                        <p:strVal val="visible"/>
                                      </p:to>
                                    </p:set>
                                    <p:animEffect transition="in" filter="blinds(horizontal)">
                                      <p:cBhvr>
                                        <p:cTn id="68" dur="500"/>
                                        <p:tgtEl>
                                          <p:spTgt spid="6">
                                            <p:graphicEl>
                                              <a:dgm id="{DCEE23F1-FCBC-402E-856B-D845F1F58EB0}"/>
                                            </p:graphicEl>
                                          </p:spTgt>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6">
                                            <p:graphicEl>
                                              <a:dgm id="{14046AA7-0F10-48D4-B481-BDA459EE1124}"/>
                                            </p:graphicEl>
                                          </p:spTgt>
                                        </p:tgtEl>
                                        <p:attrNameLst>
                                          <p:attrName>style.visibility</p:attrName>
                                        </p:attrNameLst>
                                      </p:cBhvr>
                                      <p:to>
                                        <p:strVal val="visible"/>
                                      </p:to>
                                    </p:set>
                                    <p:animEffect transition="in" filter="blinds(horizontal)">
                                      <p:cBhvr>
                                        <p:cTn id="71" dur="500"/>
                                        <p:tgtEl>
                                          <p:spTgt spid="6">
                                            <p:graphicEl>
                                              <a:dgm id="{14046AA7-0F10-48D4-B481-BDA459EE1124}"/>
                                            </p:graphicEl>
                                          </p:spTgt>
                                        </p:tgtEl>
                                      </p:cBhvr>
                                    </p:animEffect>
                                  </p:childTnLst>
                                </p:cTn>
                              </p:par>
                            </p:childTnLst>
                          </p:cTn>
                        </p:par>
                      </p:childTnLst>
                    </p:cTn>
                  </p:par>
                  <p:par>
                    <p:cTn id="72" fill="hold">
                      <p:stCondLst>
                        <p:cond delay="indefinite"/>
                      </p:stCondLst>
                      <p:childTnLst>
                        <p:par>
                          <p:cTn id="73" fill="hold">
                            <p:stCondLst>
                              <p:cond delay="0"/>
                            </p:stCondLst>
                            <p:childTnLst>
                              <p:par>
                                <p:cTn id="74" presetID="9" presetClass="entr" presetSubtype="0" fill="hold" grpId="0" nodeType="click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dissolve">
                                      <p:cBhvr>
                                        <p:cTn id="7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04800" y="274638"/>
            <a:ext cx="7467600" cy="1143000"/>
          </a:xfrm>
        </p:spPr>
        <p:txBody>
          <a:bodyPr/>
          <a:lstStyle/>
          <a:p>
            <a:pPr algn="ctr"/>
            <a:r>
              <a:rPr lang="es-SV" b="1" u="sng" dirty="0" smtClean="0">
                <a:solidFill>
                  <a:srgbClr val="00FF00"/>
                </a:solidFill>
                <a:effectLst>
                  <a:outerShdw blurRad="38100" dist="38100" dir="2700000" algn="tl">
                    <a:srgbClr val="000000">
                      <a:alpha val="43137"/>
                    </a:srgbClr>
                  </a:outerShdw>
                </a:effectLst>
              </a:rPr>
              <a:t>Falta de fundamentación</a:t>
            </a:r>
            <a:endParaRPr lang="es-SV" b="1" u="sng" dirty="0">
              <a:solidFill>
                <a:srgbClr val="00FF00"/>
              </a:solidFill>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914400" y="1988840"/>
            <a:ext cx="7772400" cy="4021704"/>
          </a:xfrm>
        </p:spPr>
        <p:txBody>
          <a:bodyPr>
            <a:normAutofit fontScale="92500" lnSpcReduction="10000"/>
          </a:bodyPr>
          <a:lstStyle/>
          <a:p>
            <a:pPr marL="582930" indent="-514350">
              <a:buFont typeface="+mj-lt"/>
              <a:buAutoNum type="arabicPeriod"/>
            </a:pPr>
            <a:r>
              <a:rPr lang="es-SV" sz="2800" b="1" dirty="0" smtClean="0">
                <a:solidFill>
                  <a:srgbClr val="FFFF00"/>
                </a:solidFill>
                <a:effectLst>
                  <a:outerShdw blurRad="38100" dist="38100" dir="2700000" algn="tl">
                    <a:srgbClr val="000000">
                      <a:alpha val="43137"/>
                    </a:srgbClr>
                  </a:outerShdw>
                </a:effectLst>
              </a:rPr>
              <a:t>Ausencia de fundamentación </a:t>
            </a:r>
            <a:r>
              <a:rPr lang="es-SV" sz="2800" b="1" dirty="0" smtClean="0">
                <a:solidFill>
                  <a:srgbClr val="FD59D2"/>
                </a:solidFill>
                <a:effectLst>
                  <a:outerShdw blurRad="38100" dist="38100" dir="2700000" algn="tl">
                    <a:srgbClr val="000000">
                      <a:alpha val="43137"/>
                    </a:srgbClr>
                  </a:outerShdw>
                </a:effectLst>
              </a:rPr>
              <a:t>(no hay)</a:t>
            </a:r>
          </a:p>
          <a:p>
            <a:pPr marL="582930" indent="-514350">
              <a:buFont typeface="+mj-lt"/>
              <a:buAutoNum type="arabicPeriod"/>
            </a:pPr>
            <a:endParaRPr lang="es-SV" sz="2800" b="1" dirty="0" smtClean="0">
              <a:solidFill>
                <a:srgbClr val="FFFF00"/>
              </a:solidFill>
              <a:effectLst>
                <a:outerShdw blurRad="38100" dist="38100" dir="2700000" algn="tl">
                  <a:srgbClr val="000000">
                    <a:alpha val="43137"/>
                  </a:srgbClr>
                </a:outerShdw>
              </a:effectLst>
            </a:endParaRPr>
          </a:p>
          <a:p>
            <a:pPr marL="582930" indent="-514350">
              <a:buFont typeface="+mj-lt"/>
              <a:buAutoNum type="arabicPeriod"/>
            </a:pPr>
            <a:r>
              <a:rPr lang="es-SV" sz="2800" b="1" dirty="0" smtClean="0">
                <a:solidFill>
                  <a:srgbClr val="FFFF00"/>
                </a:solidFill>
                <a:effectLst>
                  <a:outerShdw blurRad="38100" dist="38100" dir="2700000" algn="tl">
                    <a:srgbClr val="000000">
                      <a:alpha val="43137"/>
                    </a:srgbClr>
                  </a:outerShdw>
                </a:effectLst>
              </a:rPr>
              <a:t> Fundamentación incompleta </a:t>
            </a:r>
            <a:r>
              <a:rPr lang="es-SV" sz="2800" b="1" dirty="0" smtClean="0">
                <a:solidFill>
                  <a:srgbClr val="FD59D2"/>
                </a:solidFill>
                <a:effectLst>
                  <a:outerShdw blurRad="38100" dist="38100" dir="2700000" algn="tl">
                    <a:srgbClr val="000000">
                      <a:alpha val="43137"/>
                    </a:srgbClr>
                  </a:outerShdw>
                </a:effectLst>
              </a:rPr>
              <a:t>(precaria)</a:t>
            </a:r>
          </a:p>
          <a:p>
            <a:pPr marL="582930" indent="-514350">
              <a:buFont typeface="+mj-lt"/>
              <a:buAutoNum type="arabicPeriod"/>
            </a:pPr>
            <a:endParaRPr lang="es-SV" sz="2800" b="1" dirty="0" smtClean="0">
              <a:solidFill>
                <a:srgbClr val="FFFF00"/>
              </a:solidFill>
              <a:effectLst>
                <a:outerShdw blurRad="38100" dist="38100" dir="2700000" algn="tl">
                  <a:srgbClr val="000000">
                    <a:alpha val="43137"/>
                  </a:srgbClr>
                </a:outerShdw>
              </a:effectLst>
            </a:endParaRPr>
          </a:p>
          <a:p>
            <a:pPr marL="582930" indent="-514350">
              <a:buFont typeface="+mj-lt"/>
              <a:buAutoNum type="arabicPeriod"/>
            </a:pPr>
            <a:r>
              <a:rPr lang="es-SV" sz="2800" b="1" dirty="0" smtClean="0">
                <a:solidFill>
                  <a:srgbClr val="FFFF00"/>
                </a:solidFill>
                <a:effectLst>
                  <a:outerShdw blurRad="38100" dist="38100" dir="2700000" algn="tl">
                    <a:srgbClr val="000000">
                      <a:alpha val="43137"/>
                    </a:srgbClr>
                  </a:outerShdw>
                </a:effectLst>
              </a:rPr>
              <a:t> Fundamentación contradictoria </a:t>
            </a:r>
            <a:r>
              <a:rPr lang="es-SV" sz="2800" b="1" dirty="0" smtClean="0">
                <a:solidFill>
                  <a:srgbClr val="FD59D2"/>
                </a:solidFill>
                <a:effectLst>
                  <a:outerShdw blurRad="38100" dist="38100" dir="2700000" algn="tl">
                    <a:srgbClr val="000000">
                      <a:alpha val="43137"/>
                    </a:srgbClr>
                  </a:outerShdw>
                </a:effectLst>
              </a:rPr>
              <a:t>(si y no)</a:t>
            </a:r>
          </a:p>
          <a:p>
            <a:pPr marL="582930" indent="-514350">
              <a:buFont typeface="+mj-lt"/>
              <a:buAutoNum type="arabicPeriod"/>
            </a:pPr>
            <a:endParaRPr lang="es-SV" sz="2800" b="1" dirty="0" smtClean="0">
              <a:solidFill>
                <a:srgbClr val="FFFF00"/>
              </a:solidFill>
              <a:effectLst>
                <a:outerShdw blurRad="38100" dist="38100" dir="2700000" algn="tl">
                  <a:srgbClr val="000000">
                    <a:alpha val="43137"/>
                  </a:srgbClr>
                </a:outerShdw>
              </a:effectLst>
            </a:endParaRPr>
          </a:p>
          <a:p>
            <a:pPr marL="582930" indent="-514350">
              <a:buFont typeface="+mj-lt"/>
              <a:buAutoNum type="arabicPeriod"/>
            </a:pPr>
            <a:r>
              <a:rPr lang="es-SV" sz="2800" b="1" dirty="0" smtClean="0">
                <a:solidFill>
                  <a:srgbClr val="FFFF00"/>
                </a:solidFill>
                <a:effectLst>
                  <a:outerShdw blurRad="38100" dist="38100" dir="2700000" algn="tl">
                    <a:srgbClr val="000000">
                      <a:alpha val="43137"/>
                    </a:srgbClr>
                  </a:outerShdw>
                </a:effectLst>
              </a:rPr>
              <a:t>Fundamentación por remisión </a:t>
            </a:r>
            <a:r>
              <a:rPr lang="es-SV" sz="2800" b="1" dirty="0" smtClean="0">
                <a:solidFill>
                  <a:srgbClr val="FD59D2"/>
                </a:solidFill>
                <a:effectLst>
                  <a:outerShdw blurRad="38100" dist="38100" dir="2700000" algn="tl">
                    <a:srgbClr val="000000">
                      <a:alpha val="43137"/>
                    </a:srgbClr>
                  </a:outerShdw>
                </a:effectLst>
              </a:rPr>
              <a:t>(se remite a pasajes del proceso o dicho de las partes, sin consignarlo)</a:t>
            </a:r>
            <a:endParaRPr lang="es-SV" sz="2800" b="1" dirty="0">
              <a:solidFill>
                <a:srgbClr val="FD59D2"/>
              </a:solidFill>
              <a:effectLst>
                <a:outerShdw blurRad="38100" dist="38100" dir="2700000" algn="tl">
                  <a:srgbClr val="000000">
                    <a:alpha val="43137"/>
                  </a:srgbClr>
                </a:outerShdw>
              </a:effectLst>
            </a:endParaRPr>
          </a:p>
        </p:txBody>
      </p:sp>
      <p:sp>
        <p:nvSpPr>
          <p:cNvPr id="8" name="7 Marcador de pie de página"/>
          <p:cNvSpPr>
            <a:spLocks noGrp="1"/>
          </p:cNvSpPr>
          <p:nvPr>
            <p:ph type="ftr" sz="quarter" idx="11"/>
          </p:nvPr>
        </p:nvSpPr>
        <p:spPr/>
        <p:txBody>
          <a:bodyPr/>
          <a:lstStyle/>
          <a:p>
            <a:r>
              <a:rPr lang="es-SV" smtClean="0"/>
              <a:t>Ramón Iván García</a:t>
            </a:r>
            <a:endParaRPr lang="es-SV"/>
          </a:p>
        </p:txBody>
      </p:sp>
      <p:sp>
        <p:nvSpPr>
          <p:cNvPr id="7" name="Slide Number Placeholder 6"/>
          <p:cNvSpPr>
            <a:spLocks noGrp="1"/>
          </p:cNvSpPr>
          <p:nvPr>
            <p:ph type="sldNum" sz="quarter" idx="12"/>
          </p:nvPr>
        </p:nvSpPr>
        <p:spPr/>
        <p:txBody>
          <a:bodyPr/>
          <a:lstStyle/>
          <a:p>
            <a:fld id="{477BE48E-D831-4128-82BD-B344172D9F75}" type="slidenum">
              <a:rPr lang="es-ES" smtClean="0"/>
              <a:pPr/>
              <a:t>23</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dissolv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331640" y="197768"/>
            <a:ext cx="7056784" cy="1143000"/>
          </a:xfrm>
        </p:spPr>
        <p:txBody>
          <a:bodyPr/>
          <a:lstStyle/>
          <a:p>
            <a:pPr algn="ctr"/>
            <a:r>
              <a:rPr lang="es-SV" sz="3600" b="1" u="sng" dirty="0" smtClean="0">
                <a:solidFill>
                  <a:srgbClr val="FFC000"/>
                </a:solidFill>
                <a:effectLst>
                  <a:outerShdw blurRad="38100" dist="38100" dir="2700000" algn="tl">
                    <a:srgbClr val="000000">
                      <a:alpha val="43137"/>
                    </a:srgbClr>
                  </a:outerShdw>
                </a:effectLst>
              </a:rPr>
              <a:t>Fundamentación y sana crítica</a:t>
            </a:r>
            <a:endParaRPr lang="es-SV" sz="3600" b="1" u="sng" dirty="0">
              <a:solidFill>
                <a:srgbClr val="FFC000"/>
              </a:solidFill>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914400" y="1783560"/>
            <a:ext cx="7772400" cy="4237728"/>
          </a:xfrm>
        </p:spPr>
        <p:txBody>
          <a:bodyPr>
            <a:normAutofit fontScale="77500" lnSpcReduction="20000"/>
          </a:bodyPr>
          <a:lstStyle/>
          <a:p>
            <a:pPr algn="just">
              <a:buFont typeface="Wingdings" pitchFamily="2" charset="2"/>
              <a:buChar char="q"/>
            </a:pPr>
            <a:r>
              <a:rPr lang="es-SV" b="1" dirty="0" smtClean="0">
                <a:effectLst>
                  <a:outerShdw blurRad="38100" dist="38100" dir="2700000" algn="tl">
                    <a:srgbClr val="000000">
                      <a:alpha val="43137"/>
                    </a:srgbClr>
                  </a:outerShdw>
                </a:effectLst>
              </a:rPr>
              <a:t>Siempre que hay violación de reglas de sana crítica se afecta la fundamentación, por lo que el subsecuente defecto podría reclamarse –vía recurso– de ambas formas o solo por una de ellas</a:t>
            </a:r>
          </a:p>
          <a:p>
            <a:pPr algn="just">
              <a:buFont typeface="Wingdings" pitchFamily="2" charset="2"/>
              <a:buChar char="q"/>
            </a:pPr>
            <a:endParaRPr lang="es-SV" sz="1300" b="1" dirty="0" smtClean="0">
              <a:effectLst>
                <a:outerShdw blurRad="38100" dist="38100" dir="2700000" algn="tl">
                  <a:srgbClr val="000000">
                    <a:alpha val="43137"/>
                  </a:srgbClr>
                </a:outerShdw>
              </a:effectLst>
            </a:endParaRPr>
          </a:p>
          <a:p>
            <a:pPr algn="just">
              <a:buFont typeface="Wingdings" pitchFamily="2" charset="2"/>
              <a:buChar char="q"/>
            </a:pPr>
            <a:r>
              <a:rPr lang="es-SV" b="1" dirty="0" smtClean="0">
                <a:effectLst>
                  <a:outerShdw blurRad="38100" dist="38100" dir="2700000" algn="tl">
                    <a:srgbClr val="000000">
                      <a:alpha val="43137"/>
                    </a:srgbClr>
                  </a:outerShdw>
                </a:effectLst>
              </a:rPr>
              <a:t> Además, cuando en material penal se absuelve por duda y el juez no fundamenta razonablemente su incertidumbre, o lo hace incorrectamente, el vicio a reclamar sería por:</a:t>
            </a:r>
          </a:p>
          <a:p>
            <a:pPr algn="just">
              <a:buFont typeface="Wingdings" pitchFamily="2" charset="2"/>
              <a:buChar char="q"/>
            </a:pPr>
            <a:endParaRPr lang="es-SV" sz="1500" b="1" dirty="0" smtClean="0">
              <a:effectLst>
                <a:outerShdw blurRad="38100" dist="38100" dir="2700000" algn="tl">
                  <a:srgbClr val="000000">
                    <a:alpha val="43137"/>
                  </a:srgbClr>
                </a:outerShdw>
              </a:effectLst>
            </a:endParaRPr>
          </a:p>
          <a:p>
            <a:pPr marL="640080" indent="-571500" algn="just">
              <a:buFont typeface="+mj-lt"/>
              <a:buAutoNum type="romanUcPeriod"/>
            </a:pPr>
            <a:r>
              <a:rPr lang="es-SV" b="1" dirty="0" smtClean="0">
                <a:solidFill>
                  <a:schemeClr val="accent1">
                    <a:lumMod val="40000"/>
                    <a:lumOff val="60000"/>
                  </a:schemeClr>
                </a:solidFill>
                <a:effectLst>
                  <a:outerShdw blurRad="38100" dist="38100" dir="2700000" algn="tl">
                    <a:srgbClr val="000000">
                      <a:alpha val="43137"/>
                    </a:srgbClr>
                  </a:outerShdw>
                </a:effectLst>
              </a:rPr>
              <a:t>Violación a la presunción de inocencia (precepto legal)</a:t>
            </a:r>
          </a:p>
          <a:p>
            <a:pPr marL="640080" indent="-571500" algn="just">
              <a:buFont typeface="+mj-lt"/>
              <a:buAutoNum type="romanUcPeriod"/>
            </a:pPr>
            <a:r>
              <a:rPr lang="es-SV" b="1" dirty="0" smtClean="0">
                <a:solidFill>
                  <a:schemeClr val="accent1">
                    <a:lumMod val="40000"/>
                    <a:lumOff val="60000"/>
                  </a:schemeClr>
                </a:solidFill>
                <a:effectLst>
                  <a:outerShdw blurRad="38100" dist="38100" dir="2700000" algn="tl">
                    <a:srgbClr val="000000">
                      <a:alpha val="43137"/>
                    </a:srgbClr>
                  </a:outerShdw>
                </a:effectLst>
              </a:rPr>
              <a:t>Falta de fundamento</a:t>
            </a:r>
          </a:p>
          <a:p>
            <a:pPr marL="640080" indent="-571500" algn="just">
              <a:buFont typeface="+mj-lt"/>
              <a:buAutoNum type="romanUcPeriod"/>
            </a:pPr>
            <a:r>
              <a:rPr lang="es-SV" b="1" dirty="0" smtClean="0">
                <a:solidFill>
                  <a:schemeClr val="accent1">
                    <a:lumMod val="40000"/>
                    <a:lumOff val="60000"/>
                  </a:schemeClr>
                </a:solidFill>
                <a:effectLst>
                  <a:outerShdw blurRad="38100" dist="38100" dir="2700000" algn="tl">
                    <a:srgbClr val="000000">
                      <a:alpha val="43137"/>
                    </a:srgbClr>
                  </a:outerShdw>
                </a:effectLst>
              </a:rPr>
              <a:t>Violación a reglas de sana crítica</a:t>
            </a:r>
            <a:endParaRPr lang="es-SV" b="1" dirty="0">
              <a:solidFill>
                <a:schemeClr val="accent1">
                  <a:lumMod val="40000"/>
                  <a:lumOff val="60000"/>
                </a:schemeClr>
              </a:solidFill>
              <a:effectLst>
                <a:outerShdw blurRad="38100" dist="38100" dir="2700000" algn="tl">
                  <a:srgbClr val="000000">
                    <a:alpha val="43137"/>
                  </a:srgbClr>
                </a:outerShdw>
              </a:effectLst>
            </a:endParaRPr>
          </a:p>
        </p:txBody>
      </p:sp>
      <p:sp>
        <p:nvSpPr>
          <p:cNvPr id="8" name="7 Marcador de pie de página"/>
          <p:cNvSpPr>
            <a:spLocks noGrp="1"/>
          </p:cNvSpPr>
          <p:nvPr>
            <p:ph type="ftr" sz="quarter" idx="11"/>
          </p:nvPr>
        </p:nvSpPr>
        <p:spPr/>
        <p:txBody>
          <a:bodyPr/>
          <a:lstStyle/>
          <a:p>
            <a:r>
              <a:rPr lang="es-SV" smtClean="0"/>
              <a:t>Ramón Iván García</a:t>
            </a:r>
            <a:endParaRPr lang="es-SV"/>
          </a:p>
        </p:txBody>
      </p:sp>
      <p:sp>
        <p:nvSpPr>
          <p:cNvPr id="7" name="Slide Number Placeholder 6"/>
          <p:cNvSpPr>
            <a:spLocks noGrp="1"/>
          </p:cNvSpPr>
          <p:nvPr>
            <p:ph type="sldNum" sz="quarter" idx="12"/>
          </p:nvPr>
        </p:nvSpPr>
        <p:spPr/>
        <p:txBody>
          <a:bodyPr/>
          <a:lstStyle/>
          <a:p>
            <a:fld id="{477BE48E-D831-4128-82BD-B344172D9F75}" type="slidenum">
              <a:rPr lang="es-ES" smtClean="0"/>
              <a:pPr/>
              <a:t>24</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dissolv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dissolv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404664"/>
            <a:ext cx="7772400" cy="1116736"/>
          </a:xfrm>
        </p:spPr>
        <p:txBody>
          <a:bodyPr>
            <a:normAutofit fontScale="90000"/>
          </a:bodyPr>
          <a:lstStyle/>
          <a:p>
            <a:pPr algn="ctr"/>
            <a:r>
              <a:rPr lang="es-SV" sz="3600" b="1" dirty="0" smtClean="0">
                <a:solidFill>
                  <a:srgbClr val="FD59D2"/>
                </a:solidFill>
                <a:effectLst>
                  <a:outerShdw blurRad="38100" dist="38100" dir="2700000" algn="tl">
                    <a:srgbClr val="000000">
                      <a:alpha val="43137"/>
                    </a:srgbClr>
                  </a:outerShdw>
                </a:effectLst>
              </a:rPr>
              <a:t>¿Cuáles son las reglas de la sana crítica?</a:t>
            </a:r>
            <a:endParaRPr lang="es-SV" sz="3600" b="1" dirty="0">
              <a:solidFill>
                <a:srgbClr val="FD59D2"/>
              </a:solidFill>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827584" y="1783560"/>
            <a:ext cx="7571184" cy="4572000"/>
          </a:xfrm>
        </p:spPr>
        <p:txBody>
          <a:bodyPr>
            <a:normAutofit fontScale="77500" lnSpcReduction="20000"/>
          </a:bodyPr>
          <a:lstStyle/>
          <a:p>
            <a:pPr algn="just">
              <a:buNone/>
            </a:pPr>
            <a:r>
              <a:rPr lang="es-SV" b="1" dirty="0" smtClean="0"/>
              <a:t>	</a:t>
            </a:r>
            <a:r>
              <a:rPr lang="es-SV" b="1" u="sng" dirty="0" smtClean="0">
                <a:solidFill>
                  <a:srgbClr val="00FF00"/>
                </a:solidFill>
                <a:effectLst>
                  <a:outerShdw blurRad="38100" dist="38100" dir="2700000" algn="tl">
                    <a:srgbClr val="000000">
                      <a:alpha val="43137"/>
                    </a:srgbClr>
                  </a:outerShdw>
                </a:effectLst>
              </a:rPr>
              <a:t>La lógica racional</a:t>
            </a:r>
            <a:r>
              <a:rPr lang="es-SV" b="1" dirty="0" smtClean="0"/>
              <a:t>, que está comprendida por los siguientes principios:</a:t>
            </a:r>
          </a:p>
          <a:p>
            <a:pPr algn="just">
              <a:buNone/>
            </a:pPr>
            <a:endParaRPr lang="es-SV" b="1" dirty="0" smtClean="0"/>
          </a:p>
          <a:p>
            <a:pPr marL="582930" indent="-514350" algn="just">
              <a:buFont typeface="+mj-lt"/>
              <a:buAutoNum type="alphaLcPeriod"/>
            </a:pPr>
            <a:r>
              <a:rPr lang="es-SV" b="1" i="1" dirty="0" smtClean="0">
                <a:solidFill>
                  <a:srgbClr val="FFFF00"/>
                </a:solidFill>
                <a:effectLst>
                  <a:outerShdw blurRad="38100" dist="38100" dir="2700000" algn="tl">
                    <a:srgbClr val="000000">
                      <a:alpha val="43137"/>
                    </a:srgbClr>
                  </a:outerShdw>
                </a:effectLst>
              </a:rPr>
              <a:t>Principio de no contradicción</a:t>
            </a:r>
            <a:r>
              <a:rPr lang="es-SV" b="1" dirty="0" smtClean="0"/>
              <a:t>: dos conclusiones opuestas entre sí se excluyen</a:t>
            </a:r>
          </a:p>
          <a:p>
            <a:pPr marL="582930" indent="-514350" algn="just">
              <a:buFont typeface="+mj-lt"/>
              <a:buAutoNum type="alphaLcPeriod"/>
            </a:pPr>
            <a:endParaRPr lang="es-SV" b="1" dirty="0" smtClean="0"/>
          </a:p>
          <a:p>
            <a:pPr marL="582930" indent="-514350" algn="just">
              <a:buFont typeface="+mj-lt"/>
              <a:buAutoNum type="alphaLcPeriod"/>
            </a:pPr>
            <a:r>
              <a:rPr lang="es-SV" b="1" i="1" dirty="0" smtClean="0">
                <a:solidFill>
                  <a:srgbClr val="FFFF00"/>
                </a:solidFill>
                <a:effectLst>
                  <a:outerShdw blurRad="38100" dist="38100" dir="2700000" algn="tl">
                    <a:srgbClr val="000000">
                      <a:alpha val="43137"/>
                    </a:srgbClr>
                  </a:outerShdw>
                </a:effectLst>
              </a:rPr>
              <a:t>Principio de identidad</a:t>
            </a:r>
            <a:r>
              <a:rPr lang="es-SV" b="1" dirty="0" smtClean="0"/>
              <a:t>: una cosa es la que es y no otra </a:t>
            </a:r>
          </a:p>
          <a:p>
            <a:pPr marL="582930" indent="-514350" algn="just">
              <a:buFont typeface="+mj-lt"/>
              <a:buAutoNum type="alphaLcPeriod"/>
            </a:pPr>
            <a:endParaRPr lang="es-SV" b="1" dirty="0" smtClean="0"/>
          </a:p>
          <a:p>
            <a:pPr marL="582930" indent="-514350" algn="just">
              <a:buFont typeface="+mj-lt"/>
              <a:buAutoNum type="alphaLcPeriod"/>
            </a:pPr>
            <a:r>
              <a:rPr lang="es-SV" b="1" i="1" dirty="0" smtClean="0">
                <a:solidFill>
                  <a:srgbClr val="FFFF00"/>
                </a:solidFill>
                <a:effectLst>
                  <a:outerShdw blurRad="38100" dist="38100" dir="2700000" algn="tl">
                    <a:srgbClr val="000000">
                      <a:alpha val="43137"/>
                    </a:srgbClr>
                  </a:outerShdw>
                </a:effectLst>
              </a:rPr>
              <a:t>Regla de derivación o razón suficiente</a:t>
            </a:r>
            <a:r>
              <a:rPr lang="es-SV" b="1" dirty="0" smtClean="0"/>
              <a:t>: las afirmaciones que se hagan en la sentencia como conclusiones , han de estar respaldadas por una información o conclusión previa, si no se daría </a:t>
            </a:r>
            <a:r>
              <a:rPr lang="es-SV" b="1" i="1" dirty="0" smtClean="0"/>
              <a:t>al famoso </a:t>
            </a:r>
            <a:r>
              <a:rPr lang="es-SV" b="1" i="1" dirty="0" smtClean="0">
                <a:solidFill>
                  <a:srgbClr val="FF5050"/>
                </a:solidFill>
              </a:rPr>
              <a:t>salto al vacío</a:t>
            </a:r>
            <a:endParaRPr lang="es-SV" b="1" i="1" dirty="0">
              <a:solidFill>
                <a:srgbClr val="FF5050"/>
              </a:solidFill>
            </a:endParaRPr>
          </a:p>
        </p:txBody>
      </p:sp>
      <p:sp>
        <p:nvSpPr>
          <p:cNvPr id="8" name="7 Marcador de pie de página"/>
          <p:cNvSpPr>
            <a:spLocks noGrp="1"/>
          </p:cNvSpPr>
          <p:nvPr>
            <p:ph type="ftr" sz="quarter" idx="11"/>
          </p:nvPr>
        </p:nvSpPr>
        <p:spPr/>
        <p:txBody>
          <a:bodyPr/>
          <a:lstStyle/>
          <a:p>
            <a:r>
              <a:rPr lang="es-SV" smtClean="0"/>
              <a:t>Ramón Iván García</a:t>
            </a:r>
            <a:endParaRPr lang="es-SV"/>
          </a:p>
        </p:txBody>
      </p:sp>
      <p:sp>
        <p:nvSpPr>
          <p:cNvPr id="7" name="Slide Number Placeholder 6"/>
          <p:cNvSpPr>
            <a:spLocks noGrp="1"/>
          </p:cNvSpPr>
          <p:nvPr>
            <p:ph type="sldNum" sz="quarter" idx="12"/>
          </p:nvPr>
        </p:nvSpPr>
        <p:spPr/>
        <p:txBody>
          <a:bodyPr/>
          <a:lstStyle/>
          <a:p>
            <a:fld id="{477BE48E-D831-4128-82BD-B344172D9F75}" type="slidenum">
              <a:rPr lang="es-ES" smtClean="0"/>
              <a:pPr/>
              <a:t>25</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dissolv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512064"/>
            <a:ext cx="7772400" cy="1044728"/>
          </a:xfrm>
        </p:spPr>
        <p:txBody>
          <a:bodyPr>
            <a:normAutofit fontScale="90000"/>
          </a:bodyPr>
          <a:lstStyle/>
          <a:p>
            <a:pPr algn="ctr"/>
            <a:r>
              <a:rPr lang="es-SV" sz="3200" b="1" dirty="0" smtClean="0">
                <a:solidFill>
                  <a:srgbClr val="FF5050"/>
                </a:solidFill>
                <a:effectLst>
                  <a:outerShdw blurRad="38100" dist="38100" dir="2700000" algn="tl">
                    <a:srgbClr val="000000">
                      <a:alpha val="43137"/>
                    </a:srgbClr>
                  </a:outerShdw>
                </a:effectLst>
              </a:rPr>
              <a:t>Contradicción: un defecto en la valoración de la prueba</a:t>
            </a:r>
            <a:endParaRPr lang="es-SV" sz="3200" b="1" dirty="0">
              <a:solidFill>
                <a:srgbClr val="FF5050"/>
              </a:solidFill>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914400" y="1999584"/>
            <a:ext cx="7772400" cy="3877688"/>
          </a:xfrm>
        </p:spPr>
        <p:txBody>
          <a:bodyPr>
            <a:normAutofit lnSpcReduction="10000"/>
          </a:bodyPr>
          <a:lstStyle/>
          <a:p>
            <a:pPr algn="just"/>
            <a:r>
              <a:rPr lang="es-SV" sz="2400" b="1" dirty="0" smtClean="0"/>
              <a:t>Característica frecuente del juicio oral que existan </a:t>
            </a:r>
            <a:r>
              <a:rPr lang="es-SV" sz="2400" b="1" i="1" dirty="0" smtClean="0">
                <a:solidFill>
                  <a:srgbClr val="FFC000"/>
                </a:solidFill>
              </a:rPr>
              <a:t>versiones</a:t>
            </a:r>
            <a:r>
              <a:rPr lang="es-SV" sz="2400" b="1" dirty="0" smtClean="0"/>
              <a:t> </a:t>
            </a:r>
            <a:r>
              <a:rPr lang="es-SV" sz="2400" b="1" i="1" dirty="0" smtClean="0">
                <a:solidFill>
                  <a:srgbClr val="FFC000"/>
                </a:solidFill>
              </a:rPr>
              <a:t>contradictorias</a:t>
            </a:r>
            <a:r>
              <a:rPr lang="es-SV" sz="2400" b="1" dirty="0" smtClean="0"/>
              <a:t> sobre los mismos hechos debatidos; sin embargo, que la sentencia registre esas versiones no implica </a:t>
            </a:r>
            <a:r>
              <a:rPr lang="es-SV" sz="2400" b="1" i="1" dirty="0" smtClean="0"/>
              <a:t>per se </a:t>
            </a:r>
            <a:r>
              <a:rPr lang="es-SV" sz="2400" b="1" dirty="0" smtClean="0"/>
              <a:t>que se incurra en contradicción</a:t>
            </a:r>
          </a:p>
          <a:p>
            <a:pPr algn="just"/>
            <a:endParaRPr lang="es-SV" sz="1200" b="1" dirty="0" smtClean="0"/>
          </a:p>
          <a:p>
            <a:pPr algn="just"/>
            <a:r>
              <a:rPr lang="es-SV" sz="2400" b="1" u="sng" dirty="0" smtClean="0">
                <a:solidFill>
                  <a:srgbClr val="00FF00"/>
                </a:solidFill>
                <a:effectLst>
                  <a:outerShdw blurRad="38100" dist="38100" dir="2700000" algn="tl">
                    <a:srgbClr val="000000">
                      <a:alpha val="43137"/>
                    </a:srgbClr>
                  </a:outerShdw>
                </a:effectLst>
              </a:rPr>
              <a:t>Hay contradicción</a:t>
            </a:r>
            <a:r>
              <a:rPr lang="es-SV" sz="2400" b="1" dirty="0" smtClean="0">
                <a:solidFill>
                  <a:srgbClr val="00FF00"/>
                </a:solidFill>
                <a:effectLst>
                  <a:outerShdw blurRad="38100" dist="38100" dir="2700000" algn="tl">
                    <a:srgbClr val="000000">
                      <a:alpha val="43137"/>
                    </a:srgbClr>
                  </a:outerShdw>
                </a:effectLst>
              </a:rPr>
              <a:t>: </a:t>
            </a:r>
            <a:r>
              <a:rPr lang="es-SV" sz="2400" b="1" dirty="0" smtClean="0"/>
              <a:t>cuando el juzgador afirma, simultáneamente, que cree y no cree la información de una fuente de prueba sobre determinado punto, o le cree a dos o más medios probatorios que sustentan versiones opuestas</a:t>
            </a:r>
            <a:endParaRPr lang="es-SV" sz="2400" b="1" dirty="0"/>
          </a:p>
        </p:txBody>
      </p:sp>
      <p:sp>
        <p:nvSpPr>
          <p:cNvPr id="8" name="7 Marcador de pie de página"/>
          <p:cNvSpPr>
            <a:spLocks noGrp="1"/>
          </p:cNvSpPr>
          <p:nvPr>
            <p:ph type="ftr" sz="quarter" idx="11"/>
          </p:nvPr>
        </p:nvSpPr>
        <p:spPr/>
        <p:txBody>
          <a:bodyPr/>
          <a:lstStyle/>
          <a:p>
            <a:r>
              <a:rPr lang="es-SV" smtClean="0"/>
              <a:t>Ramón Iván García</a:t>
            </a:r>
            <a:endParaRPr lang="es-SV"/>
          </a:p>
        </p:txBody>
      </p:sp>
      <p:sp>
        <p:nvSpPr>
          <p:cNvPr id="7" name="Slide Number Placeholder 6"/>
          <p:cNvSpPr>
            <a:spLocks noGrp="1"/>
          </p:cNvSpPr>
          <p:nvPr>
            <p:ph type="sldNum" sz="quarter" idx="12"/>
          </p:nvPr>
        </p:nvSpPr>
        <p:spPr/>
        <p:txBody>
          <a:bodyPr/>
          <a:lstStyle/>
          <a:p>
            <a:fld id="{477BE48E-D831-4128-82BD-B344172D9F75}" type="slidenum">
              <a:rPr lang="es-ES" smtClean="0"/>
              <a:pPr/>
              <a:t>26</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76808" y="274638"/>
            <a:ext cx="7467600" cy="1143000"/>
          </a:xfrm>
        </p:spPr>
        <p:txBody>
          <a:bodyPr/>
          <a:lstStyle/>
          <a:p>
            <a:pPr algn="ctr"/>
            <a:r>
              <a:rPr lang="es-SV" sz="3600" b="1" u="sng" dirty="0" smtClean="0">
                <a:solidFill>
                  <a:schemeClr val="accent6">
                    <a:lumMod val="60000"/>
                    <a:lumOff val="40000"/>
                  </a:schemeClr>
                </a:solidFill>
                <a:effectLst>
                  <a:outerShdw blurRad="38100" dist="38100" dir="2700000" algn="tl">
                    <a:srgbClr val="000000">
                      <a:alpha val="43137"/>
                    </a:srgbClr>
                  </a:outerShdw>
                </a:effectLst>
              </a:rPr>
              <a:t>Máximas de la experiencia</a:t>
            </a:r>
            <a:endParaRPr lang="es-SV" sz="3600" b="1" u="sng" dirty="0">
              <a:solidFill>
                <a:schemeClr val="accent6">
                  <a:lumMod val="60000"/>
                  <a:lumOff val="40000"/>
                </a:schemeClr>
              </a:solidFill>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611560" y="1700808"/>
            <a:ext cx="7772400" cy="4572000"/>
          </a:xfrm>
        </p:spPr>
        <p:txBody>
          <a:bodyPr>
            <a:normAutofit fontScale="77500" lnSpcReduction="20000"/>
          </a:bodyPr>
          <a:lstStyle/>
          <a:p>
            <a:pPr algn="just">
              <a:buNone/>
            </a:pPr>
            <a:r>
              <a:rPr lang="es-SV" b="1" dirty="0" smtClean="0"/>
              <a:t>	</a:t>
            </a:r>
            <a:r>
              <a:rPr lang="es-SV" b="1" dirty="0" smtClean="0">
                <a:solidFill>
                  <a:schemeClr val="accent1">
                    <a:lumMod val="60000"/>
                    <a:lumOff val="40000"/>
                  </a:schemeClr>
                </a:solidFill>
                <a:effectLst>
                  <a:outerShdw blurRad="38100" dist="38100" dir="2700000" algn="tl">
                    <a:srgbClr val="000000">
                      <a:alpha val="43137"/>
                    </a:srgbClr>
                  </a:outerShdw>
                </a:effectLst>
              </a:rPr>
              <a:t>Son afirmaciones acerca de la forma ordinaria en que suceden las cosas, o el modo frecuente en que se comportan las personas</a:t>
            </a:r>
          </a:p>
          <a:p>
            <a:pPr algn="just">
              <a:buNone/>
            </a:pPr>
            <a:endParaRPr lang="es-SV" sz="1500" b="1" dirty="0" smtClean="0"/>
          </a:p>
          <a:p>
            <a:pPr algn="just">
              <a:buNone/>
            </a:pPr>
            <a:r>
              <a:rPr lang="es-SV" b="1" dirty="0" smtClean="0"/>
              <a:t>	</a:t>
            </a:r>
            <a:r>
              <a:rPr lang="es-SV" b="1" u="sng" dirty="0" smtClean="0">
                <a:solidFill>
                  <a:srgbClr val="FFFF00"/>
                </a:solidFill>
              </a:rPr>
              <a:t>Por lo anterior se deduce que</a:t>
            </a:r>
            <a:r>
              <a:rPr lang="es-SV" b="1" dirty="0" smtClean="0">
                <a:solidFill>
                  <a:srgbClr val="FFFF00"/>
                </a:solidFill>
              </a:rPr>
              <a:t>:</a:t>
            </a:r>
          </a:p>
          <a:p>
            <a:pPr algn="just">
              <a:buNone/>
            </a:pPr>
            <a:endParaRPr lang="es-SV" sz="1500" b="1" dirty="0" smtClean="0"/>
          </a:p>
          <a:p>
            <a:pPr marL="582930" indent="-514350" algn="just">
              <a:buFont typeface="+mj-lt"/>
              <a:buAutoNum type="alphaLcPeriod"/>
            </a:pPr>
            <a:r>
              <a:rPr lang="es-SV" b="1" dirty="0" smtClean="0"/>
              <a:t>No existe un catálogo específico</a:t>
            </a:r>
          </a:p>
          <a:p>
            <a:pPr algn="just">
              <a:buFont typeface="+mj-lt"/>
              <a:buAutoNum type="alphaLcPeriod"/>
            </a:pPr>
            <a:endParaRPr lang="es-SV" sz="1500" b="1" dirty="0" smtClean="0"/>
          </a:p>
          <a:p>
            <a:pPr marL="582930" indent="-514350" algn="just">
              <a:buFont typeface="+mj-lt"/>
              <a:buAutoNum type="alphaLcPeriod"/>
            </a:pPr>
            <a:r>
              <a:rPr lang="es-SV" b="1" dirty="0" smtClean="0"/>
              <a:t>Se construyen en cada caso y por eso son falibles</a:t>
            </a:r>
          </a:p>
          <a:p>
            <a:pPr algn="just">
              <a:buFont typeface="+mj-lt"/>
              <a:buAutoNum type="alphaLcPeriod"/>
            </a:pPr>
            <a:endParaRPr lang="es-SV" sz="1500" b="1" dirty="0" smtClean="0"/>
          </a:p>
          <a:p>
            <a:pPr marL="582930" indent="-514350" algn="just">
              <a:buFont typeface="+mj-lt"/>
              <a:buAutoNum type="alphaLcPeriod"/>
            </a:pPr>
            <a:r>
              <a:rPr lang="es-SV" b="1" dirty="0" smtClean="0"/>
              <a:t>Dependen del conocimiento y experiencia del juez o tribunal</a:t>
            </a:r>
          </a:p>
          <a:p>
            <a:pPr algn="just">
              <a:buFont typeface="+mj-lt"/>
              <a:buAutoNum type="alphaLcPeriod"/>
            </a:pPr>
            <a:endParaRPr lang="es-SV" sz="1500" b="1" dirty="0" smtClean="0"/>
          </a:p>
          <a:p>
            <a:pPr marL="582930" indent="-514350" algn="just">
              <a:buFont typeface="+mj-lt"/>
              <a:buAutoNum type="alphaLcPeriod"/>
            </a:pPr>
            <a:r>
              <a:rPr lang="es-SV" b="1" dirty="0" smtClean="0"/>
              <a:t>Se basan en juicios de probabilidad, pero se escoge </a:t>
            </a:r>
            <a:r>
              <a:rPr lang="es-SV" b="1" i="1" dirty="0" smtClean="0">
                <a:solidFill>
                  <a:srgbClr val="00FF00"/>
                </a:solidFill>
                <a:effectLst>
                  <a:outerShdw blurRad="38100" dist="38100" dir="2700000" algn="tl">
                    <a:srgbClr val="000000">
                      <a:alpha val="43137"/>
                    </a:srgbClr>
                  </a:outerShdw>
                </a:effectLst>
              </a:rPr>
              <a:t>la opción más razonable</a:t>
            </a:r>
          </a:p>
        </p:txBody>
      </p:sp>
      <p:sp>
        <p:nvSpPr>
          <p:cNvPr id="8" name="7 Marcador de pie de página"/>
          <p:cNvSpPr>
            <a:spLocks noGrp="1"/>
          </p:cNvSpPr>
          <p:nvPr>
            <p:ph type="ftr" sz="quarter" idx="11"/>
          </p:nvPr>
        </p:nvSpPr>
        <p:spPr/>
        <p:txBody>
          <a:bodyPr/>
          <a:lstStyle/>
          <a:p>
            <a:r>
              <a:rPr lang="es-SV" smtClean="0"/>
              <a:t>Ramón Iván García</a:t>
            </a:r>
            <a:endParaRPr lang="es-SV"/>
          </a:p>
        </p:txBody>
      </p:sp>
      <p:sp>
        <p:nvSpPr>
          <p:cNvPr id="7" name="Slide Number Placeholder 6"/>
          <p:cNvSpPr>
            <a:spLocks noGrp="1"/>
          </p:cNvSpPr>
          <p:nvPr>
            <p:ph type="sldNum" sz="quarter" idx="12"/>
          </p:nvPr>
        </p:nvSpPr>
        <p:spPr/>
        <p:txBody>
          <a:bodyPr/>
          <a:lstStyle/>
          <a:p>
            <a:fld id="{477BE48E-D831-4128-82BD-B344172D9F75}" type="slidenum">
              <a:rPr lang="es-ES" smtClean="0"/>
              <a:pPr/>
              <a:t>27</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dissolv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dissolve">
                                      <p:cBhvr>
                                        <p:cTn id="32" dur="500"/>
                                        <p:tgtEl>
                                          <p:spTgt spid="3">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dissolve">
                                      <p:cBhvr>
                                        <p:cTn id="3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55576" y="620688"/>
            <a:ext cx="7772400" cy="1044728"/>
          </a:xfrm>
        </p:spPr>
        <p:txBody>
          <a:bodyPr>
            <a:normAutofit fontScale="90000"/>
          </a:bodyPr>
          <a:lstStyle/>
          <a:p>
            <a:pPr algn="ctr"/>
            <a:r>
              <a:rPr lang="es-SV" sz="3200" b="1" dirty="0" smtClean="0">
                <a:solidFill>
                  <a:schemeClr val="accent1">
                    <a:lumMod val="60000"/>
                    <a:lumOff val="40000"/>
                  </a:schemeClr>
                </a:solidFill>
                <a:effectLst>
                  <a:outerShdw blurRad="38100" dist="38100" dir="2700000" algn="tl">
                    <a:srgbClr val="000000">
                      <a:alpha val="43137"/>
                    </a:srgbClr>
                  </a:outerShdw>
                </a:effectLst>
              </a:rPr>
              <a:t>¿Cómo se construye la máxima de experiencia? (1)</a:t>
            </a:r>
            <a:endParaRPr lang="es-SV" dirty="0"/>
          </a:p>
        </p:txBody>
      </p:sp>
      <p:sp>
        <p:nvSpPr>
          <p:cNvPr id="3" name="2 Marcador de contenido"/>
          <p:cNvSpPr>
            <a:spLocks noGrp="1"/>
          </p:cNvSpPr>
          <p:nvPr>
            <p:ph idx="1"/>
          </p:nvPr>
        </p:nvSpPr>
        <p:spPr>
          <a:xfrm>
            <a:off x="457200" y="2071389"/>
            <a:ext cx="7467600" cy="4525963"/>
          </a:xfrm>
        </p:spPr>
        <p:txBody>
          <a:bodyPr>
            <a:normAutofit fontScale="92500" lnSpcReduction="10000"/>
          </a:bodyPr>
          <a:lstStyle/>
          <a:p>
            <a:pPr marL="582930" indent="-514350" algn="just">
              <a:buNone/>
            </a:pPr>
            <a:r>
              <a:rPr lang="es-SV" sz="2400" b="1" dirty="0" smtClean="0">
                <a:solidFill>
                  <a:schemeClr val="accent4">
                    <a:lumMod val="60000"/>
                    <a:lumOff val="40000"/>
                  </a:schemeClr>
                </a:solidFill>
                <a:effectLst>
                  <a:outerShdw blurRad="38100" dist="38100" dir="2700000" algn="tl">
                    <a:srgbClr val="000000">
                      <a:alpha val="43137"/>
                    </a:srgbClr>
                  </a:outerShdw>
                </a:effectLst>
              </a:rPr>
              <a:t>       </a:t>
            </a:r>
            <a:r>
              <a:rPr lang="es-SV" sz="2400" b="1" dirty="0" smtClean="0">
                <a:solidFill>
                  <a:srgbClr val="FFFF00"/>
                </a:solidFill>
                <a:effectLst>
                  <a:outerShdw blurRad="38100" dist="38100" dir="2700000" algn="tl">
                    <a:srgbClr val="000000">
                      <a:alpha val="43137"/>
                    </a:srgbClr>
                  </a:outerShdw>
                </a:effectLst>
              </a:rPr>
              <a:t>I.</a:t>
            </a:r>
            <a:r>
              <a:rPr lang="es-SV" sz="2400" b="1" dirty="0" smtClean="0">
                <a:solidFill>
                  <a:schemeClr val="accent4">
                    <a:lumMod val="60000"/>
                    <a:lumOff val="40000"/>
                  </a:schemeClr>
                </a:solidFill>
                <a:effectLst>
                  <a:outerShdw blurRad="38100" dist="38100" dir="2700000" algn="tl">
                    <a:srgbClr val="000000">
                      <a:alpha val="43137"/>
                    </a:srgbClr>
                  </a:outerShdw>
                </a:effectLst>
              </a:rPr>
              <a:t> </a:t>
            </a:r>
            <a:r>
              <a:rPr lang="es-SV" sz="2400" b="1" dirty="0" smtClean="0"/>
              <a:t>En principio, a través de la </a:t>
            </a:r>
            <a:r>
              <a:rPr lang="es-SV" sz="2400" b="1" u="sng" dirty="0" smtClean="0">
                <a:solidFill>
                  <a:srgbClr val="00FF00"/>
                </a:solidFill>
                <a:effectLst>
                  <a:outerShdw blurRad="38100" dist="38100" dir="2700000" algn="tl">
                    <a:srgbClr val="000000">
                      <a:alpha val="43137"/>
                    </a:srgbClr>
                  </a:outerShdw>
                </a:effectLst>
              </a:rPr>
              <a:t>inducción</a:t>
            </a:r>
            <a:r>
              <a:rPr lang="es-SV" sz="2400" b="1" dirty="0" smtClean="0">
                <a:solidFill>
                  <a:srgbClr val="00FF00"/>
                </a:solidFill>
              </a:rPr>
              <a:t>: </a:t>
            </a:r>
          </a:p>
          <a:p>
            <a:pPr algn="just">
              <a:buNone/>
            </a:pPr>
            <a:endParaRPr lang="es-SV" sz="1300" b="1" dirty="0" smtClean="0"/>
          </a:p>
          <a:p>
            <a:pPr algn="just">
              <a:buNone/>
            </a:pPr>
            <a:r>
              <a:rPr lang="es-SV" sz="2400" b="1" dirty="0" smtClean="0"/>
              <a:t>	Por ejemplo, la referencia proporcionada por un testigo debe ser comparada con la forma ordinaria en que suceden las cosas; luego, se formula una conclusión derivada de esa observación para el individual caso</a:t>
            </a:r>
          </a:p>
          <a:p>
            <a:pPr algn="just">
              <a:buNone/>
            </a:pPr>
            <a:endParaRPr lang="es-SV" sz="1200" b="1" dirty="0" smtClean="0"/>
          </a:p>
          <a:p>
            <a:pPr algn="just">
              <a:buNone/>
            </a:pPr>
            <a:r>
              <a:rPr lang="es-SV" sz="2400" b="1" dirty="0" smtClean="0"/>
              <a:t>	El problema es que esa observación no siempre puede ser relatada con precisión en la sentencia; lo que da la apariencia de quedar en el conocimiento privado del juez, lo cual siempre resulta un tema problemático</a:t>
            </a:r>
          </a:p>
          <a:p>
            <a:pPr algn="just">
              <a:buNone/>
            </a:pPr>
            <a:endParaRPr lang="es-SV" sz="1200" b="1" dirty="0" smtClean="0"/>
          </a:p>
          <a:p>
            <a:pPr algn="just">
              <a:buNone/>
            </a:pPr>
            <a:r>
              <a:rPr lang="es-SV" sz="2400" b="1" dirty="0" smtClean="0"/>
              <a:t>	Sin embargo, hay un modo de controlar dicha dificultad: </a:t>
            </a:r>
            <a:r>
              <a:rPr lang="es-SV" sz="2400" b="1" u="sng" dirty="0" smtClean="0">
                <a:solidFill>
                  <a:srgbClr val="FFFF00"/>
                </a:solidFill>
                <a:effectLst>
                  <a:outerShdw blurRad="38100" dist="38100" dir="2700000" algn="tl">
                    <a:srgbClr val="000000">
                      <a:alpha val="43137"/>
                    </a:srgbClr>
                  </a:outerShdw>
                </a:effectLst>
              </a:rPr>
              <a:t>si la conclusión no es correcta, sus premisas tampoco</a:t>
            </a:r>
            <a:endParaRPr lang="es-SV" sz="2400" b="1" u="sng" dirty="0">
              <a:solidFill>
                <a:srgbClr val="FFFF00"/>
              </a:solidFill>
              <a:effectLst>
                <a:outerShdw blurRad="38100" dist="38100" dir="2700000" algn="tl">
                  <a:srgbClr val="000000">
                    <a:alpha val="43137"/>
                  </a:srgbClr>
                </a:outerShdw>
              </a:effectLst>
            </a:endParaRPr>
          </a:p>
        </p:txBody>
      </p:sp>
      <p:sp>
        <p:nvSpPr>
          <p:cNvPr id="8" name="7 Marcador de pie de página"/>
          <p:cNvSpPr>
            <a:spLocks noGrp="1"/>
          </p:cNvSpPr>
          <p:nvPr>
            <p:ph type="ftr" sz="quarter" idx="11"/>
          </p:nvPr>
        </p:nvSpPr>
        <p:spPr/>
        <p:txBody>
          <a:bodyPr/>
          <a:lstStyle/>
          <a:p>
            <a:r>
              <a:rPr lang="es-SV" smtClean="0"/>
              <a:t>Ramón Iván García</a:t>
            </a:r>
            <a:endParaRPr lang="es-SV"/>
          </a:p>
        </p:txBody>
      </p:sp>
      <p:sp>
        <p:nvSpPr>
          <p:cNvPr id="7" name="Slide Number Placeholder 6"/>
          <p:cNvSpPr>
            <a:spLocks noGrp="1"/>
          </p:cNvSpPr>
          <p:nvPr>
            <p:ph type="sldNum" sz="quarter" idx="12"/>
          </p:nvPr>
        </p:nvSpPr>
        <p:spPr/>
        <p:txBody>
          <a:bodyPr/>
          <a:lstStyle/>
          <a:p>
            <a:fld id="{477BE48E-D831-4128-82BD-B344172D9F75}" type="slidenum">
              <a:rPr lang="es-ES" smtClean="0"/>
              <a:pPr/>
              <a:t>28</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dissolv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512064"/>
            <a:ext cx="7772400" cy="1116736"/>
          </a:xfrm>
        </p:spPr>
        <p:txBody>
          <a:bodyPr/>
          <a:lstStyle/>
          <a:p>
            <a:pPr algn="ctr"/>
            <a:r>
              <a:rPr lang="es-SV" sz="3200" b="1" dirty="0" smtClean="0">
                <a:solidFill>
                  <a:schemeClr val="accent1">
                    <a:lumMod val="60000"/>
                    <a:lumOff val="40000"/>
                  </a:schemeClr>
                </a:solidFill>
                <a:effectLst>
                  <a:outerShdw blurRad="38100" dist="38100" dir="2700000" algn="tl">
                    <a:srgbClr val="000000">
                      <a:alpha val="43137"/>
                    </a:srgbClr>
                  </a:outerShdw>
                </a:effectLst>
              </a:rPr>
              <a:t>¿Cómo se construye la máxima de experiencia? (2)</a:t>
            </a:r>
            <a:endParaRPr lang="es-SV" sz="3200" b="1" dirty="0">
              <a:solidFill>
                <a:schemeClr val="accent1">
                  <a:lumMod val="60000"/>
                  <a:lumOff val="40000"/>
                </a:schemeClr>
              </a:solidFill>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914400" y="1927576"/>
            <a:ext cx="7772400" cy="4093712"/>
          </a:xfrm>
        </p:spPr>
        <p:txBody>
          <a:bodyPr>
            <a:normAutofit lnSpcReduction="10000"/>
          </a:bodyPr>
          <a:lstStyle/>
          <a:p>
            <a:pPr marL="640080" indent="-571500" algn="just">
              <a:buNone/>
            </a:pPr>
            <a:r>
              <a:rPr lang="es-SV" b="1" dirty="0" smtClean="0">
                <a:solidFill>
                  <a:srgbClr val="FFFF00"/>
                </a:solidFill>
              </a:rPr>
              <a:t>II.</a:t>
            </a:r>
            <a:r>
              <a:rPr lang="es-SV" b="1" dirty="0" smtClean="0">
                <a:solidFill>
                  <a:schemeClr val="accent4">
                    <a:lumMod val="60000"/>
                    <a:lumOff val="40000"/>
                  </a:schemeClr>
                </a:solidFill>
              </a:rPr>
              <a:t> </a:t>
            </a:r>
            <a:r>
              <a:rPr lang="es-SV" sz="2400" b="1" dirty="0" smtClean="0"/>
              <a:t>Seguidamente, por medio de la </a:t>
            </a:r>
            <a:r>
              <a:rPr lang="es-SV" sz="2400" b="1" dirty="0" smtClean="0">
                <a:solidFill>
                  <a:srgbClr val="00FF00"/>
                </a:solidFill>
                <a:effectLst>
                  <a:outerShdw blurRad="38100" dist="38100" dir="2700000" algn="tl">
                    <a:srgbClr val="000000">
                      <a:alpha val="43137"/>
                    </a:srgbClr>
                  </a:outerShdw>
                </a:effectLst>
              </a:rPr>
              <a:t>deducción</a:t>
            </a:r>
          </a:p>
          <a:p>
            <a:pPr algn="just">
              <a:buNone/>
            </a:pPr>
            <a:endParaRPr lang="es-SV" sz="1200" b="1" dirty="0" smtClean="0"/>
          </a:p>
          <a:p>
            <a:pPr algn="just"/>
            <a:r>
              <a:rPr lang="es-SV" sz="2400" b="1" dirty="0" smtClean="0"/>
              <a:t>Para ello, se afirma:</a:t>
            </a:r>
          </a:p>
          <a:p>
            <a:pPr algn="just"/>
            <a:endParaRPr lang="es-SV" sz="1900" b="1" dirty="0" smtClean="0"/>
          </a:p>
          <a:p>
            <a:pPr marL="525780" indent="-457200" algn="just">
              <a:buFont typeface="+mj-lt"/>
              <a:buAutoNum type="alphaUcPeriod"/>
            </a:pPr>
            <a:r>
              <a:rPr lang="es-SV" sz="2400" b="1" dirty="0" smtClean="0"/>
              <a:t>Como </a:t>
            </a:r>
            <a:r>
              <a:rPr lang="es-SV" sz="2400" b="1" i="1" dirty="0" smtClean="0">
                <a:solidFill>
                  <a:srgbClr val="FFFF00"/>
                </a:solidFill>
              </a:rPr>
              <a:t>premisa mayor</a:t>
            </a:r>
            <a:r>
              <a:rPr lang="es-SV" sz="2400" b="1" dirty="0" smtClean="0"/>
              <a:t> </a:t>
            </a:r>
            <a:r>
              <a:rPr lang="es-SV" sz="2400" b="1" u="sng" dirty="0" smtClean="0">
                <a:solidFill>
                  <a:srgbClr val="FFC000"/>
                </a:solidFill>
                <a:effectLst>
                  <a:outerShdw blurRad="38100" dist="38100" dir="2700000" algn="tl">
                    <a:srgbClr val="000000">
                      <a:alpha val="43137"/>
                    </a:srgbClr>
                  </a:outerShdw>
                </a:effectLst>
              </a:rPr>
              <a:t>la regla de experiencia</a:t>
            </a:r>
          </a:p>
          <a:p>
            <a:pPr marL="525780" indent="-457200" algn="just">
              <a:buFont typeface="+mj-lt"/>
              <a:buAutoNum type="alphaUcPeriod"/>
            </a:pPr>
            <a:endParaRPr lang="es-SV" sz="1900" b="1" dirty="0" smtClean="0"/>
          </a:p>
          <a:p>
            <a:pPr marL="525780" indent="-457200" algn="just">
              <a:buFont typeface="+mj-lt"/>
              <a:buAutoNum type="alphaUcPeriod"/>
            </a:pPr>
            <a:r>
              <a:rPr lang="es-SV" sz="2400" b="1" dirty="0" smtClean="0"/>
              <a:t>Como </a:t>
            </a:r>
            <a:r>
              <a:rPr lang="es-SV" sz="2400" b="1" i="1" dirty="0" smtClean="0">
                <a:solidFill>
                  <a:srgbClr val="FFFF00"/>
                </a:solidFill>
                <a:effectLst>
                  <a:outerShdw blurRad="38100" dist="38100" dir="2700000" algn="tl">
                    <a:srgbClr val="000000">
                      <a:alpha val="43137"/>
                    </a:srgbClr>
                  </a:outerShdw>
                </a:effectLst>
              </a:rPr>
              <a:t>premisa menor </a:t>
            </a:r>
            <a:r>
              <a:rPr lang="es-SV" sz="2400" b="1" u="sng" dirty="0" smtClean="0">
                <a:solidFill>
                  <a:srgbClr val="FFC000"/>
                </a:solidFill>
                <a:effectLst>
                  <a:outerShdw blurRad="38100" dist="38100" dir="2700000" algn="tl">
                    <a:srgbClr val="000000">
                      <a:alpha val="43137"/>
                    </a:srgbClr>
                  </a:outerShdw>
                </a:effectLst>
              </a:rPr>
              <a:t>lo que sucedió en el caso</a:t>
            </a:r>
          </a:p>
          <a:p>
            <a:pPr algn="just">
              <a:buFont typeface="+mj-lt"/>
              <a:buAutoNum type="alphaUcPeriod"/>
            </a:pPr>
            <a:endParaRPr lang="es-SV" sz="1700" b="1" dirty="0" smtClean="0"/>
          </a:p>
          <a:p>
            <a:pPr marL="525780" indent="-457200" algn="just">
              <a:buFont typeface="+mj-lt"/>
              <a:buAutoNum type="alphaUcPeriod"/>
            </a:pPr>
            <a:r>
              <a:rPr lang="es-SV" sz="2400" b="1" dirty="0" smtClean="0"/>
              <a:t>Y, como </a:t>
            </a:r>
            <a:r>
              <a:rPr lang="es-SV" sz="2400" b="1" i="1" dirty="0" smtClean="0">
                <a:solidFill>
                  <a:srgbClr val="FFFF00"/>
                </a:solidFill>
                <a:effectLst>
                  <a:outerShdw blurRad="38100" dist="38100" dir="2700000" algn="tl">
                    <a:srgbClr val="000000">
                      <a:alpha val="43137"/>
                    </a:srgbClr>
                  </a:outerShdw>
                </a:effectLst>
              </a:rPr>
              <a:t>conclusión</a:t>
            </a:r>
            <a:r>
              <a:rPr lang="es-SV" sz="2400" b="1" dirty="0" smtClean="0"/>
              <a:t> </a:t>
            </a:r>
            <a:r>
              <a:rPr lang="es-SV" sz="2400" b="1" i="1" u="sng" dirty="0" smtClean="0">
                <a:solidFill>
                  <a:srgbClr val="FFC000"/>
                </a:solidFill>
              </a:rPr>
              <a:t>se indica si esa premisa menor coincide con la premisa mayor</a:t>
            </a:r>
            <a:endParaRPr lang="es-SV" sz="2400" b="1" i="1" u="sng" dirty="0">
              <a:solidFill>
                <a:srgbClr val="FFC000"/>
              </a:solidFill>
            </a:endParaRPr>
          </a:p>
        </p:txBody>
      </p:sp>
      <p:sp>
        <p:nvSpPr>
          <p:cNvPr id="8" name="7 Marcador de pie de página"/>
          <p:cNvSpPr>
            <a:spLocks noGrp="1"/>
          </p:cNvSpPr>
          <p:nvPr>
            <p:ph type="ftr" sz="quarter" idx="11"/>
          </p:nvPr>
        </p:nvSpPr>
        <p:spPr/>
        <p:txBody>
          <a:bodyPr/>
          <a:lstStyle/>
          <a:p>
            <a:r>
              <a:rPr lang="es-SV" smtClean="0"/>
              <a:t>Ramón Iván García</a:t>
            </a:r>
            <a:endParaRPr lang="es-SV"/>
          </a:p>
        </p:txBody>
      </p:sp>
      <p:sp>
        <p:nvSpPr>
          <p:cNvPr id="7" name="Slide Number Placeholder 6"/>
          <p:cNvSpPr>
            <a:spLocks noGrp="1"/>
          </p:cNvSpPr>
          <p:nvPr>
            <p:ph type="sldNum" sz="quarter" idx="12"/>
          </p:nvPr>
        </p:nvSpPr>
        <p:spPr/>
        <p:txBody>
          <a:bodyPr/>
          <a:lstStyle/>
          <a:p>
            <a:fld id="{477BE48E-D831-4128-82BD-B344172D9F75}" type="slidenum">
              <a:rPr lang="es-ES" smtClean="0"/>
              <a:pPr/>
              <a:t>29</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dissolv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dissolve">
                                      <p:cBhvr>
                                        <p:cTn id="3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76808" y="836712"/>
            <a:ext cx="7467600" cy="5184576"/>
          </a:xfrm>
        </p:spPr>
        <p:txBody>
          <a:bodyPr>
            <a:normAutofit fontScale="77500" lnSpcReduction="20000"/>
          </a:bodyPr>
          <a:lstStyle/>
          <a:p>
            <a:pPr algn="just"/>
            <a:r>
              <a:rPr lang="es-SV" sz="3400" b="1" dirty="0" smtClean="0">
                <a:solidFill>
                  <a:srgbClr val="FFC000"/>
                </a:solidFill>
                <a:effectLst>
                  <a:outerShdw blurRad="38100" dist="38100" dir="2700000" algn="tl">
                    <a:srgbClr val="000000">
                      <a:alpha val="43137"/>
                    </a:srgbClr>
                  </a:outerShdw>
                </a:effectLst>
              </a:rPr>
              <a:t>Supuestos de prueba para mejor proveer, como casos de excepción a lo dicho:</a:t>
            </a:r>
          </a:p>
          <a:p>
            <a:endParaRPr lang="es-SV" b="1" dirty="0" smtClean="0">
              <a:effectLst>
                <a:outerShdw blurRad="38100" dist="38100" dir="2700000" algn="tl">
                  <a:srgbClr val="000000">
                    <a:alpha val="43137"/>
                  </a:srgbClr>
                </a:outerShdw>
              </a:effectLst>
            </a:endParaRPr>
          </a:p>
          <a:p>
            <a:pPr>
              <a:buNone/>
            </a:pPr>
            <a:r>
              <a:rPr lang="es-SV" b="1" dirty="0" smtClean="0">
                <a:effectLst>
                  <a:outerShdw blurRad="38100" dist="38100" dir="2700000" algn="tl">
                    <a:srgbClr val="000000">
                      <a:alpha val="43137"/>
                    </a:srgbClr>
                  </a:outerShdw>
                </a:effectLst>
              </a:rPr>
              <a:t>	</a:t>
            </a:r>
            <a:r>
              <a:rPr lang="es-SV" b="1" dirty="0" smtClean="0">
                <a:solidFill>
                  <a:srgbClr val="FD59D2"/>
                </a:solidFill>
                <a:effectLst>
                  <a:outerShdw blurRad="38100" dist="38100" dir="2700000" algn="tl">
                    <a:srgbClr val="000000">
                      <a:alpha val="43137"/>
                    </a:srgbClr>
                  </a:outerShdw>
                </a:effectLst>
              </a:rPr>
              <a:t>1) </a:t>
            </a:r>
            <a:r>
              <a:rPr lang="es-SV" b="1" dirty="0" smtClean="0">
                <a:effectLst>
                  <a:outerShdw blurRad="38100" dist="38100" dir="2700000" algn="tl">
                    <a:srgbClr val="000000">
                      <a:alpha val="43137"/>
                    </a:srgbClr>
                  </a:outerShdw>
                </a:effectLst>
              </a:rPr>
              <a:t>Art. 362 N° 10 (de oficio… -crítica por parcialidad-)</a:t>
            </a:r>
          </a:p>
          <a:p>
            <a:pPr>
              <a:buNone/>
            </a:pPr>
            <a:endParaRPr lang="es-SV" b="1" dirty="0" smtClean="0">
              <a:effectLst>
                <a:outerShdw blurRad="38100" dist="38100" dir="2700000" algn="tl">
                  <a:srgbClr val="000000">
                    <a:alpha val="43137"/>
                  </a:srgbClr>
                </a:outerShdw>
              </a:effectLst>
            </a:endParaRPr>
          </a:p>
          <a:p>
            <a:pPr algn="just">
              <a:buNone/>
            </a:pPr>
            <a:r>
              <a:rPr lang="es-SV" b="1" dirty="0" smtClean="0">
                <a:effectLst>
                  <a:outerShdw blurRad="38100" dist="38100" dir="2700000" algn="tl">
                    <a:srgbClr val="000000">
                      <a:alpha val="43137"/>
                    </a:srgbClr>
                  </a:outerShdw>
                </a:effectLst>
              </a:rPr>
              <a:t>	</a:t>
            </a:r>
            <a:r>
              <a:rPr lang="es-SV" b="1" dirty="0" smtClean="0">
                <a:solidFill>
                  <a:srgbClr val="FD59D2"/>
                </a:solidFill>
                <a:effectLst>
                  <a:outerShdw blurRad="38100" dist="38100" dir="2700000" algn="tl">
                    <a:srgbClr val="000000">
                      <a:alpha val="43137"/>
                    </a:srgbClr>
                  </a:outerShdw>
                </a:effectLst>
              </a:rPr>
              <a:t>2) </a:t>
            </a:r>
            <a:r>
              <a:rPr lang="es-SV" b="1" dirty="0" smtClean="0">
                <a:effectLst>
                  <a:outerShdw blurRad="38100" dist="38100" dir="2700000" algn="tl">
                    <a:srgbClr val="000000">
                      <a:alpha val="43137"/>
                    </a:srgbClr>
                  </a:outerShdw>
                </a:effectLst>
              </a:rPr>
              <a:t>Art. 390 (de oficio o a petición de parte -‘…aún de oficio…’-)</a:t>
            </a:r>
          </a:p>
          <a:p>
            <a:pPr algn="just">
              <a:buNone/>
            </a:pPr>
            <a:endParaRPr lang="es-SV" b="1" dirty="0" smtClean="0">
              <a:effectLst>
                <a:outerShdw blurRad="38100" dist="38100" dir="2700000" algn="tl">
                  <a:srgbClr val="000000">
                    <a:alpha val="43137"/>
                  </a:srgbClr>
                </a:outerShdw>
              </a:effectLst>
            </a:endParaRPr>
          </a:p>
          <a:p>
            <a:pPr algn="just">
              <a:buNone/>
            </a:pPr>
            <a:r>
              <a:rPr lang="es-SV" b="1" dirty="0" smtClean="0">
                <a:effectLst>
                  <a:outerShdw blurRad="38100" dist="38100" dir="2700000" algn="tl">
                    <a:srgbClr val="000000">
                      <a:alpha val="43137"/>
                    </a:srgbClr>
                  </a:outerShdw>
                </a:effectLst>
              </a:rPr>
              <a:t>	</a:t>
            </a:r>
            <a:r>
              <a:rPr lang="es-SV" b="1" dirty="0" smtClean="0">
                <a:solidFill>
                  <a:srgbClr val="FD59D2"/>
                </a:solidFill>
                <a:effectLst>
                  <a:outerShdw blurRad="38100" dist="38100" dir="2700000" algn="tl">
                    <a:srgbClr val="000000">
                      <a:alpha val="43137"/>
                    </a:srgbClr>
                  </a:outerShdw>
                </a:effectLst>
              </a:rPr>
              <a:t>3)</a:t>
            </a:r>
            <a:r>
              <a:rPr lang="es-SV" b="1" dirty="0" smtClean="0">
                <a:effectLst>
                  <a:outerShdw blurRad="38100" dist="38100" dir="2700000" algn="tl">
                    <a:srgbClr val="000000">
                      <a:alpha val="43137"/>
                    </a:srgbClr>
                  </a:outerShdw>
                </a:effectLst>
              </a:rPr>
              <a:t> Art. 393 (reapertura de audiencia en la deliberación, incluido el jurado –art. 416-)</a:t>
            </a:r>
          </a:p>
          <a:p>
            <a:pPr algn="just">
              <a:buNone/>
            </a:pPr>
            <a:endParaRPr lang="es-SV" b="1" dirty="0" smtClean="0">
              <a:effectLst>
                <a:outerShdw blurRad="38100" dist="38100" dir="2700000" algn="tl">
                  <a:srgbClr val="000000">
                    <a:alpha val="43137"/>
                  </a:srgbClr>
                </a:outerShdw>
              </a:effectLst>
            </a:endParaRPr>
          </a:p>
          <a:p>
            <a:pPr algn="just">
              <a:buNone/>
            </a:pPr>
            <a:r>
              <a:rPr lang="es-SV" b="1" dirty="0" smtClean="0">
                <a:effectLst>
                  <a:outerShdw blurRad="38100" dist="38100" dir="2700000" algn="tl">
                    <a:srgbClr val="000000">
                      <a:alpha val="43137"/>
                    </a:srgbClr>
                  </a:outerShdw>
                </a:effectLst>
              </a:rPr>
              <a:t>	</a:t>
            </a:r>
            <a:r>
              <a:rPr lang="es-SV" b="1" dirty="0" smtClean="0">
                <a:solidFill>
                  <a:srgbClr val="FD59D2"/>
                </a:solidFill>
                <a:effectLst>
                  <a:outerShdw blurRad="38100" dist="38100" dir="2700000" algn="tl">
                    <a:srgbClr val="000000">
                      <a:alpha val="43137"/>
                    </a:srgbClr>
                  </a:outerShdw>
                </a:effectLst>
              </a:rPr>
              <a:t>4)</a:t>
            </a:r>
            <a:r>
              <a:rPr lang="es-SV" b="1" dirty="0" smtClean="0">
                <a:effectLst>
                  <a:outerShdw blurRad="38100" dist="38100" dir="2700000" algn="tl">
                    <a:srgbClr val="000000">
                      <a:alpha val="43137"/>
                    </a:srgbClr>
                  </a:outerShdw>
                </a:effectLst>
              </a:rPr>
              <a:t> Los especiales casos del art. 489 Nos. 4 y 7 (fraude probatorio posterior, nuevos hechos o elementos de prueba –petición de parte–)</a:t>
            </a:r>
            <a:endParaRPr lang="es-SV" b="1" dirty="0">
              <a:effectLst>
                <a:outerShdw blurRad="38100" dist="38100" dir="2700000" algn="tl">
                  <a:srgbClr val="000000">
                    <a:alpha val="43137"/>
                  </a:srgbClr>
                </a:outerShdw>
              </a:effectLst>
            </a:endParaRPr>
          </a:p>
        </p:txBody>
      </p:sp>
      <p:sp>
        <p:nvSpPr>
          <p:cNvPr id="2" name="Footer Placeholder 1"/>
          <p:cNvSpPr>
            <a:spLocks noGrp="1"/>
          </p:cNvSpPr>
          <p:nvPr>
            <p:ph type="ftr" sz="quarter" idx="11"/>
          </p:nvPr>
        </p:nvSpPr>
        <p:spPr/>
        <p:txBody>
          <a:bodyPr/>
          <a:lstStyle/>
          <a:p>
            <a:r>
              <a:rPr lang="es-ES" smtClean="0"/>
              <a:t>Ramón Iván García</a:t>
            </a:r>
            <a:endParaRPr lang="es-ES"/>
          </a:p>
        </p:txBody>
      </p:sp>
      <p:sp>
        <p:nvSpPr>
          <p:cNvPr id="3" name="Slide Number Placeholder 2"/>
          <p:cNvSpPr>
            <a:spLocks noGrp="1"/>
          </p:cNvSpPr>
          <p:nvPr>
            <p:ph type="sldNum" sz="quarter" idx="12"/>
          </p:nvPr>
        </p:nvSpPr>
        <p:spPr/>
        <p:txBody>
          <a:bodyPr/>
          <a:lstStyle/>
          <a:p>
            <a:fld id="{477BE48E-D831-4128-82BD-B344172D9F75}" type="slidenum">
              <a:rPr lang="es-ES" smtClean="0"/>
              <a:pPr/>
              <a:t>3</a:t>
            </a:fld>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checkerboard(across)">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checkerboard(across)">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checkerboard(across)">
                                      <p:cBhvr>
                                        <p:cTn id="22" dur="500"/>
                                        <p:tgtEl>
                                          <p:spTgt spid="5">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animEffect transition="in" filter="checkerboard(across)">
                                      <p:cBhvr>
                                        <p:cTn id="27"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2 Marcador de contenido"/>
          <p:cNvSpPr>
            <a:spLocks noGrp="1"/>
          </p:cNvSpPr>
          <p:nvPr>
            <p:ph idx="1"/>
          </p:nvPr>
        </p:nvSpPr>
        <p:spPr>
          <a:xfrm>
            <a:off x="446856" y="332656"/>
            <a:ext cx="8229600" cy="6309320"/>
          </a:xfrm>
        </p:spPr>
        <p:txBody>
          <a:bodyPr>
            <a:normAutofit lnSpcReduction="10000"/>
          </a:bodyPr>
          <a:lstStyle/>
          <a:p>
            <a:pPr algn="ctr">
              <a:buNone/>
              <a:defRPr/>
            </a:pPr>
            <a:r>
              <a:rPr lang="es-SV" sz="2200" b="1" dirty="0" smtClean="0">
                <a:solidFill>
                  <a:srgbClr val="FFFF00"/>
                </a:solidFill>
                <a:effectLst>
                  <a:outerShdw blurRad="38100" dist="38100" dir="2700000" algn="tl">
                    <a:srgbClr val="000000">
                      <a:alpha val="43137"/>
                    </a:srgbClr>
                  </a:outerShdw>
                </a:effectLst>
              </a:rPr>
              <a:t>	PARA FINALIZAR:</a:t>
            </a:r>
          </a:p>
          <a:p>
            <a:pPr algn="just">
              <a:defRPr/>
            </a:pPr>
            <a:endParaRPr lang="es-SV" sz="2200" b="1" dirty="0" smtClean="0">
              <a:effectLst>
                <a:outerShdw blurRad="38100" dist="38100" dir="2700000" algn="tl">
                  <a:srgbClr val="000000">
                    <a:alpha val="43137"/>
                  </a:srgbClr>
                </a:outerShdw>
              </a:effectLst>
            </a:endParaRPr>
          </a:p>
          <a:p>
            <a:pPr algn="just">
              <a:defRPr/>
            </a:pPr>
            <a:r>
              <a:rPr lang="es-SV" sz="2200" b="1" dirty="0" smtClean="0">
                <a:effectLst>
                  <a:outerShdw blurRad="38100" dist="38100" dir="2700000" algn="tl">
                    <a:srgbClr val="000000">
                      <a:alpha val="43137"/>
                    </a:srgbClr>
                  </a:outerShdw>
                </a:effectLst>
              </a:rPr>
              <a:t>Lo único que obliga el cumplimiento de las normas del correcto entendimiento humano es </a:t>
            </a:r>
            <a:r>
              <a:rPr lang="es-SV" sz="2200" b="1" i="1" u="sng" dirty="0" smtClean="0">
                <a:solidFill>
                  <a:srgbClr val="00FF00"/>
                </a:solidFill>
                <a:effectLst>
                  <a:outerShdw blurRad="38100" dist="38100" dir="2700000" algn="tl">
                    <a:srgbClr val="000000">
                      <a:alpha val="43137"/>
                    </a:srgbClr>
                  </a:outerShdw>
                </a:effectLst>
              </a:rPr>
              <a:t>a la coherencia y derivación de los juicios desarrollados en cada decisión jurisdiccional</a:t>
            </a:r>
            <a:r>
              <a:rPr lang="es-SV" sz="2200" b="1" dirty="0" smtClean="0">
                <a:effectLst>
                  <a:outerShdw blurRad="38100" dist="38100" dir="2700000" algn="tl">
                    <a:srgbClr val="000000">
                      <a:alpha val="43137"/>
                    </a:srgbClr>
                  </a:outerShdw>
                </a:effectLst>
              </a:rPr>
              <a:t>, en virtud de lo cual la sentencia debe expresar </a:t>
            </a:r>
            <a:r>
              <a:rPr lang="es-SV" sz="2200" b="1" dirty="0" smtClean="0">
                <a:solidFill>
                  <a:schemeClr val="accent4">
                    <a:lumMod val="40000"/>
                    <a:lumOff val="60000"/>
                  </a:schemeClr>
                </a:solidFill>
                <a:effectLst>
                  <a:outerShdw blurRad="38100" dist="38100" dir="2700000" algn="tl">
                    <a:srgbClr val="000000">
                      <a:alpha val="43137"/>
                    </a:srgbClr>
                  </a:outerShdw>
                </a:effectLst>
              </a:rPr>
              <a:t>la relación entre el hecho a probar y el medio de prueba que conforma la decisión judicial, con el fin de comprobar la razonabilidad de la decisión</a:t>
            </a:r>
          </a:p>
          <a:p>
            <a:pPr algn="just">
              <a:defRPr/>
            </a:pPr>
            <a:endParaRPr lang="es-SV" sz="1200" b="1" dirty="0" smtClean="0">
              <a:effectLst>
                <a:outerShdw blurRad="38100" dist="38100" dir="2700000" algn="tl">
                  <a:srgbClr val="000000">
                    <a:alpha val="43137"/>
                  </a:srgbClr>
                </a:outerShdw>
              </a:effectLst>
            </a:endParaRPr>
          </a:p>
          <a:p>
            <a:pPr algn="just">
              <a:defRPr/>
            </a:pPr>
            <a:r>
              <a:rPr lang="es-SV" sz="2200" b="1" dirty="0" smtClean="0">
                <a:effectLst>
                  <a:outerShdw blurRad="38100" dist="38100" dir="2700000" algn="tl">
                    <a:srgbClr val="000000">
                      <a:alpha val="43137"/>
                    </a:srgbClr>
                  </a:outerShdw>
                </a:effectLst>
              </a:rPr>
              <a:t>Por lo demás, </a:t>
            </a:r>
            <a:r>
              <a:rPr lang="es-SV" sz="2200" b="1" u="sng" dirty="0" smtClean="0">
                <a:solidFill>
                  <a:srgbClr val="FFC000"/>
                </a:solidFill>
                <a:effectLst>
                  <a:outerShdw blurRad="38100" dist="38100" dir="2700000" algn="tl">
                    <a:srgbClr val="000000">
                      <a:alpha val="43137"/>
                    </a:srgbClr>
                  </a:outerShdw>
                </a:effectLst>
              </a:rPr>
              <a:t>el Tribunal es soberano en la valoración de la prueba</a:t>
            </a:r>
            <a:r>
              <a:rPr lang="es-SV" sz="2200" b="1" dirty="0" smtClean="0">
                <a:effectLst>
                  <a:outerShdw blurRad="38100" dist="38100" dir="2700000" algn="tl">
                    <a:srgbClr val="000000">
                      <a:alpha val="43137"/>
                    </a:srgbClr>
                  </a:outerShdw>
                </a:effectLst>
              </a:rPr>
              <a:t>, no estando sujeto más que a los imperativos:</a:t>
            </a:r>
          </a:p>
          <a:p>
            <a:pPr algn="just">
              <a:defRPr/>
            </a:pPr>
            <a:endParaRPr lang="es-SV" sz="1500" b="1" dirty="0" smtClean="0">
              <a:effectLst>
                <a:outerShdw blurRad="38100" dist="38100" dir="2700000" algn="tl">
                  <a:srgbClr val="000000">
                    <a:alpha val="43137"/>
                  </a:srgbClr>
                </a:outerShdw>
              </a:effectLst>
            </a:endParaRPr>
          </a:p>
          <a:p>
            <a:pPr marL="525780" indent="-457200" algn="just">
              <a:buFont typeface="+mj-lt"/>
              <a:buAutoNum type="alphaLcPeriod"/>
              <a:defRPr/>
            </a:pPr>
            <a:r>
              <a:rPr lang="es-SV" sz="2200" b="1" dirty="0" smtClean="0">
                <a:solidFill>
                  <a:srgbClr val="FFFFCC"/>
                </a:solidFill>
                <a:effectLst>
                  <a:outerShdw blurRad="38100" dist="38100" dir="2700000" algn="tl">
                    <a:srgbClr val="000000">
                      <a:alpha val="43137"/>
                    </a:srgbClr>
                  </a:outerShdw>
                </a:effectLst>
              </a:rPr>
              <a:t>Del razonamiento lógico</a:t>
            </a:r>
          </a:p>
          <a:p>
            <a:pPr marL="525780" indent="-457200" algn="just">
              <a:buFont typeface="+mj-lt"/>
              <a:buAutoNum type="alphaLcPeriod"/>
              <a:defRPr/>
            </a:pPr>
            <a:r>
              <a:rPr lang="es-SV" sz="2200" b="1" dirty="0" smtClean="0">
                <a:solidFill>
                  <a:srgbClr val="FFFFCC"/>
                </a:solidFill>
                <a:effectLst>
                  <a:outerShdw blurRad="38100" dist="38100" dir="2700000" algn="tl">
                    <a:srgbClr val="000000">
                      <a:alpha val="43137"/>
                    </a:srgbClr>
                  </a:outerShdw>
                </a:effectLst>
              </a:rPr>
              <a:t>De la rectitud</a:t>
            </a:r>
          </a:p>
          <a:p>
            <a:pPr marL="525780" indent="-457200" algn="just">
              <a:buFont typeface="+mj-lt"/>
              <a:buAutoNum type="alphaLcPeriod"/>
              <a:defRPr/>
            </a:pPr>
            <a:r>
              <a:rPr lang="es-SV" sz="2200" b="1" dirty="0" smtClean="0">
                <a:solidFill>
                  <a:srgbClr val="FFFFCC"/>
                </a:solidFill>
                <a:effectLst>
                  <a:outerShdw blurRad="38100" dist="38100" dir="2700000" algn="tl">
                    <a:srgbClr val="000000">
                      <a:alpha val="43137"/>
                    </a:srgbClr>
                  </a:outerShdw>
                </a:effectLst>
              </a:rPr>
              <a:t>De la imparcialidad</a:t>
            </a:r>
          </a:p>
          <a:p>
            <a:pPr marL="525780" indent="-457200" algn="just">
              <a:buFont typeface="+mj-lt"/>
              <a:buAutoNum type="alphaLcPeriod"/>
              <a:defRPr/>
            </a:pPr>
            <a:r>
              <a:rPr lang="es-SV" sz="2200" b="1" dirty="0" smtClean="0">
                <a:solidFill>
                  <a:srgbClr val="FFFFCC"/>
                </a:solidFill>
                <a:effectLst>
                  <a:outerShdw blurRad="38100" dist="38100" dir="2700000" algn="tl">
                    <a:srgbClr val="000000">
                      <a:alpha val="43137"/>
                    </a:srgbClr>
                  </a:outerShdw>
                </a:effectLst>
              </a:rPr>
              <a:t>De la fundamentación o motivación</a:t>
            </a:r>
          </a:p>
          <a:p>
            <a:pPr algn="r">
              <a:defRPr/>
            </a:pPr>
            <a:endParaRPr lang="es-SV" sz="1200" b="1" i="1" dirty="0" smtClean="0">
              <a:solidFill>
                <a:srgbClr val="FFFF00"/>
              </a:solidFill>
            </a:endParaRPr>
          </a:p>
          <a:p>
            <a:pPr algn="r">
              <a:buFont typeface="Wingdings" pitchFamily="2" charset="2"/>
              <a:buNone/>
              <a:defRPr/>
            </a:pPr>
            <a:r>
              <a:rPr lang="es-SV" sz="1200" b="1" i="1" dirty="0" smtClean="0">
                <a:solidFill>
                  <a:srgbClr val="FFFF00"/>
                </a:solidFill>
              </a:rPr>
              <a:t>	 La Carpintería de la Sentencia Penal (Perfecto Andrés Ibáñez) y Sentencia 168-CAS-2004, de 13/5/2005</a:t>
            </a:r>
            <a:endParaRPr lang="es-ES" sz="1200" b="1" i="1" dirty="0" smtClean="0">
              <a:solidFill>
                <a:srgbClr val="FFFF00"/>
              </a:solidFill>
            </a:endParaRPr>
          </a:p>
        </p:txBody>
      </p:sp>
      <p:sp>
        <p:nvSpPr>
          <p:cNvPr id="9" name="8 Marcador de pie de página"/>
          <p:cNvSpPr>
            <a:spLocks noGrp="1"/>
          </p:cNvSpPr>
          <p:nvPr>
            <p:ph type="ftr" sz="quarter" idx="11"/>
          </p:nvPr>
        </p:nvSpPr>
        <p:spPr/>
        <p:txBody>
          <a:bodyPr/>
          <a:lstStyle/>
          <a:p>
            <a:r>
              <a:rPr lang="es-SV" smtClean="0"/>
              <a:t>Ramón Iván García</a:t>
            </a:r>
            <a:endParaRPr lang="es-SV"/>
          </a:p>
        </p:txBody>
      </p:sp>
      <p:sp>
        <p:nvSpPr>
          <p:cNvPr id="6" name="Slide Number Placeholder 5"/>
          <p:cNvSpPr>
            <a:spLocks noGrp="1"/>
          </p:cNvSpPr>
          <p:nvPr>
            <p:ph type="sldNum" sz="quarter" idx="12"/>
          </p:nvPr>
        </p:nvSpPr>
        <p:spPr/>
        <p:txBody>
          <a:bodyPr/>
          <a:lstStyle/>
          <a:p>
            <a:fld id="{477BE48E-D831-4128-82BD-B344172D9F75}" type="slidenum">
              <a:rPr lang="es-ES" smtClean="0"/>
              <a:pPr/>
              <a:t>30</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Effect transition="in" filter="dissolve">
                                      <p:cBhvr>
                                        <p:cTn id="7" dur="500"/>
                                        <p:tgtEl>
                                          <p:spTgt spid="522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2227">
                                            <p:txEl>
                                              <p:pRg st="2" end="2"/>
                                            </p:txEl>
                                          </p:spTgt>
                                        </p:tgtEl>
                                        <p:attrNameLst>
                                          <p:attrName>style.visibility</p:attrName>
                                        </p:attrNameLst>
                                      </p:cBhvr>
                                      <p:to>
                                        <p:strVal val="visible"/>
                                      </p:to>
                                    </p:set>
                                    <p:animEffect transition="in" filter="dissolve">
                                      <p:cBhvr>
                                        <p:cTn id="12" dur="500"/>
                                        <p:tgtEl>
                                          <p:spTgt spid="5222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2227">
                                            <p:txEl>
                                              <p:pRg st="4" end="4"/>
                                            </p:txEl>
                                          </p:spTgt>
                                        </p:tgtEl>
                                        <p:attrNameLst>
                                          <p:attrName>style.visibility</p:attrName>
                                        </p:attrNameLst>
                                      </p:cBhvr>
                                      <p:to>
                                        <p:strVal val="visible"/>
                                      </p:to>
                                    </p:set>
                                    <p:animEffect transition="in" filter="dissolve">
                                      <p:cBhvr>
                                        <p:cTn id="17" dur="500"/>
                                        <p:tgtEl>
                                          <p:spTgt spid="5222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2227">
                                            <p:txEl>
                                              <p:pRg st="6" end="6"/>
                                            </p:txEl>
                                          </p:spTgt>
                                        </p:tgtEl>
                                        <p:attrNameLst>
                                          <p:attrName>style.visibility</p:attrName>
                                        </p:attrNameLst>
                                      </p:cBhvr>
                                      <p:to>
                                        <p:strVal val="visible"/>
                                      </p:to>
                                    </p:set>
                                    <p:animEffect transition="in" filter="dissolve">
                                      <p:cBhvr>
                                        <p:cTn id="22" dur="500"/>
                                        <p:tgtEl>
                                          <p:spTgt spid="52227">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2227">
                                            <p:txEl>
                                              <p:pRg st="7" end="7"/>
                                            </p:txEl>
                                          </p:spTgt>
                                        </p:tgtEl>
                                        <p:attrNameLst>
                                          <p:attrName>style.visibility</p:attrName>
                                        </p:attrNameLst>
                                      </p:cBhvr>
                                      <p:to>
                                        <p:strVal val="visible"/>
                                      </p:to>
                                    </p:set>
                                    <p:animEffect transition="in" filter="dissolve">
                                      <p:cBhvr>
                                        <p:cTn id="27" dur="500"/>
                                        <p:tgtEl>
                                          <p:spTgt spid="52227">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2227">
                                            <p:txEl>
                                              <p:pRg st="8" end="8"/>
                                            </p:txEl>
                                          </p:spTgt>
                                        </p:tgtEl>
                                        <p:attrNameLst>
                                          <p:attrName>style.visibility</p:attrName>
                                        </p:attrNameLst>
                                      </p:cBhvr>
                                      <p:to>
                                        <p:strVal val="visible"/>
                                      </p:to>
                                    </p:set>
                                    <p:animEffect transition="in" filter="dissolve">
                                      <p:cBhvr>
                                        <p:cTn id="32" dur="500"/>
                                        <p:tgtEl>
                                          <p:spTgt spid="52227">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52227">
                                            <p:txEl>
                                              <p:pRg st="9" end="9"/>
                                            </p:txEl>
                                          </p:spTgt>
                                        </p:tgtEl>
                                        <p:attrNameLst>
                                          <p:attrName>style.visibility</p:attrName>
                                        </p:attrNameLst>
                                      </p:cBhvr>
                                      <p:to>
                                        <p:strVal val="visible"/>
                                      </p:to>
                                    </p:set>
                                    <p:animEffect transition="in" filter="dissolve">
                                      <p:cBhvr>
                                        <p:cTn id="37" dur="500"/>
                                        <p:tgtEl>
                                          <p:spTgt spid="52227">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52227">
                                            <p:txEl>
                                              <p:pRg st="11" end="11"/>
                                            </p:txEl>
                                          </p:spTgt>
                                        </p:tgtEl>
                                        <p:attrNameLst>
                                          <p:attrName>style.visibility</p:attrName>
                                        </p:attrNameLst>
                                      </p:cBhvr>
                                      <p:to>
                                        <p:strVal val="visible"/>
                                      </p:to>
                                    </p:set>
                                    <p:animEffect transition="in" filter="dissolve">
                                      <p:cBhvr>
                                        <p:cTn id="42" dur="500"/>
                                        <p:tgtEl>
                                          <p:spTgt spid="5222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04664"/>
            <a:ext cx="7772400" cy="1188744"/>
          </a:xfrm>
        </p:spPr>
        <p:txBody>
          <a:bodyPr/>
          <a:lstStyle/>
          <a:p>
            <a:pPr algn="ctr"/>
            <a:r>
              <a:rPr lang="es-SV" sz="3400" b="1" dirty="0" smtClean="0">
                <a:solidFill>
                  <a:schemeClr val="accent1">
                    <a:lumMod val="40000"/>
                    <a:lumOff val="60000"/>
                  </a:schemeClr>
                </a:solidFill>
                <a:effectLst>
                  <a:outerShdw blurRad="38100" dist="38100" dir="2700000" algn="tl">
                    <a:srgbClr val="000000">
                      <a:alpha val="43137"/>
                    </a:srgbClr>
                  </a:outerShdw>
                </a:effectLst>
              </a:rPr>
              <a:t>REQUISITOS DE LA SENTENCIA. FORMA Y CONTENIDO (Art. 217 CPCM)</a:t>
            </a:r>
            <a:endParaRPr lang="es-SV" sz="3400" b="1" dirty="0">
              <a:solidFill>
                <a:schemeClr val="accent1">
                  <a:lumMod val="40000"/>
                  <a:lumOff val="60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914400" y="1783560"/>
            <a:ext cx="7772400" cy="4093712"/>
          </a:xfrm>
        </p:spPr>
        <p:txBody>
          <a:bodyPr>
            <a:normAutofit lnSpcReduction="10000"/>
          </a:bodyPr>
          <a:lstStyle/>
          <a:p>
            <a:r>
              <a:rPr lang="es-SV" b="1" dirty="0" smtClean="0">
                <a:solidFill>
                  <a:srgbClr val="FF00FF"/>
                </a:solidFill>
                <a:effectLst>
                  <a:outerShdw blurRad="38100" dist="38100" dir="2700000" algn="tl">
                    <a:srgbClr val="000000">
                      <a:alpha val="43137"/>
                    </a:srgbClr>
                  </a:outerShdw>
                </a:effectLst>
              </a:rPr>
              <a:t>La sentencia constará de:</a:t>
            </a:r>
          </a:p>
          <a:p>
            <a:endParaRPr lang="es-SV" b="1" dirty="0" smtClean="0"/>
          </a:p>
          <a:p>
            <a:pPr marL="582930" indent="-514350">
              <a:buFont typeface="+mj-lt"/>
              <a:buAutoNum type="arabicPeriod"/>
            </a:pPr>
            <a:r>
              <a:rPr lang="es-SV" b="1" dirty="0" smtClean="0">
                <a:solidFill>
                  <a:schemeClr val="accent4">
                    <a:lumMod val="20000"/>
                    <a:lumOff val="80000"/>
                  </a:schemeClr>
                </a:solidFill>
                <a:effectLst>
                  <a:outerShdw blurRad="38100" dist="38100" dir="2700000" algn="tl">
                    <a:srgbClr val="000000">
                      <a:alpha val="43137"/>
                    </a:srgbClr>
                  </a:outerShdw>
                </a:effectLst>
              </a:rPr>
              <a:t>Encabezamiento</a:t>
            </a:r>
          </a:p>
          <a:p>
            <a:pPr>
              <a:buFont typeface="+mj-lt"/>
              <a:buAutoNum type="arabicPeriod"/>
            </a:pPr>
            <a:endParaRPr lang="es-SV" sz="1200" b="1" dirty="0" smtClean="0">
              <a:solidFill>
                <a:schemeClr val="accent4">
                  <a:lumMod val="20000"/>
                  <a:lumOff val="80000"/>
                </a:schemeClr>
              </a:solidFill>
              <a:effectLst>
                <a:outerShdw blurRad="38100" dist="38100" dir="2700000" algn="tl">
                  <a:srgbClr val="000000">
                    <a:alpha val="43137"/>
                  </a:srgbClr>
                </a:outerShdw>
              </a:effectLst>
            </a:endParaRPr>
          </a:p>
          <a:p>
            <a:pPr marL="582930" indent="-514350">
              <a:buFont typeface="+mj-lt"/>
              <a:buAutoNum type="arabicPeriod"/>
            </a:pPr>
            <a:r>
              <a:rPr lang="es-SV" b="1" dirty="0" smtClean="0">
                <a:solidFill>
                  <a:schemeClr val="accent4">
                    <a:lumMod val="20000"/>
                    <a:lumOff val="80000"/>
                  </a:schemeClr>
                </a:solidFill>
                <a:effectLst>
                  <a:outerShdw blurRad="38100" dist="38100" dir="2700000" algn="tl">
                    <a:srgbClr val="000000">
                      <a:alpha val="43137"/>
                    </a:srgbClr>
                  </a:outerShdw>
                </a:effectLst>
              </a:rPr>
              <a:t>Antecedentes de hecho</a:t>
            </a:r>
          </a:p>
          <a:p>
            <a:pPr>
              <a:buFont typeface="+mj-lt"/>
              <a:buAutoNum type="arabicPeriod"/>
            </a:pPr>
            <a:endParaRPr lang="es-SV" sz="1200" b="1" dirty="0" smtClean="0">
              <a:solidFill>
                <a:schemeClr val="accent4">
                  <a:lumMod val="20000"/>
                  <a:lumOff val="80000"/>
                </a:schemeClr>
              </a:solidFill>
              <a:effectLst>
                <a:outerShdw blurRad="38100" dist="38100" dir="2700000" algn="tl">
                  <a:srgbClr val="000000">
                    <a:alpha val="43137"/>
                  </a:srgbClr>
                </a:outerShdw>
              </a:effectLst>
            </a:endParaRPr>
          </a:p>
          <a:p>
            <a:pPr marL="582930" indent="-514350">
              <a:buFont typeface="+mj-lt"/>
              <a:buAutoNum type="arabicPeriod"/>
            </a:pPr>
            <a:r>
              <a:rPr lang="es-SV" b="1" dirty="0" smtClean="0">
                <a:solidFill>
                  <a:schemeClr val="accent4">
                    <a:lumMod val="20000"/>
                    <a:lumOff val="80000"/>
                  </a:schemeClr>
                </a:solidFill>
                <a:effectLst>
                  <a:outerShdw blurRad="38100" dist="38100" dir="2700000" algn="tl">
                    <a:srgbClr val="000000">
                      <a:alpha val="43137"/>
                    </a:srgbClr>
                  </a:outerShdw>
                </a:effectLst>
              </a:rPr>
              <a:t>Fundamentos de derecho</a:t>
            </a:r>
          </a:p>
          <a:p>
            <a:pPr>
              <a:buFont typeface="+mj-lt"/>
              <a:buAutoNum type="arabicPeriod"/>
            </a:pPr>
            <a:endParaRPr lang="es-SV" sz="1200" b="1" dirty="0" smtClean="0">
              <a:solidFill>
                <a:schemeClr val="accent4">
                  <a:lumMod val="20000"/>
                  <a:lumOff val="80000"/>
                </a:schemeClr>
              </a:solidFill>
              <a:effectLst>
                <a:outerShdw blurRad="38100" dist="38100" dir="2700000" algn="tl">
                  <a:srgbClr val="000000">
                    <a:alpha val="43137"/>
                  </a:srgbClr>
                </a:outerShdw>
              </a:effectLst>
            </a:endParaRPr>
          </a:p>
          <a:p>
            <a:pPr marL="582930" indent="-514350">
              <a:buFont typeface="+mj-lt"/>
              <a:buAutoNum type="arabicPeriod"/>
            </a:pPr>
            <a:r>
              <a:rPr lang="es-SV" b="1" dirty="0" smtClean="0">
                <a:solidFill>
                  <a:schemeClr val="accent4">
                    <a:lumMod val="20000"/>
                    <a:lumOff val="80000"/>
                  </a:schemeClr>
                </a:solidFill>
                <a:effectLst>
                  <a:outerShdw blurRad="38100" dist="38100" dir="2700000" algn="tl">
                    <a:srgbClr val="000000">
                      <a:alpha val="43137"/>
                    </a:srgbClr>
                  </a:outerShdw>
                </a:effectLst>
              </a:rPr>
              <a:t>Fallo o pronunciamiento</a:t>
            </a:r>
            <a:endParaRPr lang="es-SV" b="1" dirty="0">
              <a:solidFill>
                <a:schemeClr val="accent4">
                  <a:lumMod val="20000"/>
                  <a:lumOff val="80000"/>
                </a:schemeClr>
              </a:solidFill>
              <a:effectLst>
                <a:outerShdw blurRad="38100" dist="38100" dir="2700000" algn="tl">
                  <a:srgbClr val="000000">
                    <a:alpha val="43137"/>
                  </a:srgbClr>
                </a:outerShdw>
              </a:effectLst>
            </a:endParaRPr>
          </a:p>
        </p:txBody>
      </p:sp>
      <p:sp>
        <p:nvSpPr>
          <p:cNvPr id="4" name="Footer Placeholder 3"/>
          <p:cNvSpPr>
            <a:spLocks noGrp="1"/>
          </p:cNvSpPr>
          <p:nvPr>
            <p:ph type="ftr" sz="quarter" idx="11"/>
          </p:nvPr>
        </p:nvSpPr>
        <p:spPr/>
        <p:txBody>
          <a:bodyPr/>
          <a:lstStyle/>
          <a:p>
            <a:r>
              <a:rPr lang="es-SV" smtClean="0"/>
              <a:t>Ramón Iván García</a:t>
            </a:r>
            <a:endParaRPr lang="es-SV"/>
          </a:p>
        </p:txBody>
      </p:sp>
      <p:sp>
        <p:nvSpPr>
          <p:cNvPr id="5" name="Slide Number Placeholder 4"/>
          <p:cNvSpPr>
            <a:spLocks noGrp="1"/>
          </p:cNvSpPr>
          <p:nvPr>
            <p:ph type="sldNum" sz="quarter" idx="12"/>
          </p:nvPr>
        </p:nvSpPr>
        <p:spPr/>
        <p:txBody>
          <a:bodyPr/>
          <a:lstStyle/>
          <a:p>
            <a:fld id="{CEA9C5B2-7867-4DA6-9480-035435372AB7}" type="slidenum">
              <a:rPr lang="es-SV" smtClean="0"/>
              <a:pPr/>
              <a:t>31</a:t>
            </a:fld>
            <a:endParaRPr lang="es-SV"/>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dissolv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dissolve">
                                      <p:cBhvr>
                                        <p:cTn id="3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a:xfrm>
            <a:off x="3000364" y="571480"/>
            <a:ext cx="3214710"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u="sng" dirty="0" smtClean="0">
                <a:solidFill>
                  <a:schemeClr val="tx1"/>
                </a:solidFill>
                <a:effectLst>
                  <a:outerShdw blurRad="38100" dist="38100" dir="2700000" algn="tl">
                    <a:srgbClr val="000000">
                      <a:alpha val="43137"/>
                    </a:srgbClr>
                  </a:outerShdw>
                </a:effectLst>
              </a:rPr>
              <a:t>SENTENCIA</a:t>
            </a:r>
            <a:r>
              <a:rPr lang="es-MX" b="1" dirty="0" smtClean="0">
                <a:solidFill>
                  <a:schemeClr val="tx1"/>
                </a:solidFill>
              </a:rPr>
              <a:t> (Penal)</a:t>
            </a:r>
            <a:endParaRPr lang="es-ES" b="1" dirty="0">
              <a:solidFill>
                <a:schemeClr val="tx1"/>
              </a:solidFill>
            </a:endParaRPr>
          </a:p>
        </p:txBody>
      </p:sp>
      <p:sp>
        <p:nvSpPr>
          <p:cNvPr id="5" name="4 Elipse"/>
          <p:cNvSpPr/>
          <p:nvPr/>
        </p:nvSpPr>
        <p:spPr>
          <a:xfrm>
            <a:off x="7229500" y="136056"/>
            <a:ext cx="985838" cy="6286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500" b="1" dirty="0" smtClean="0">
                <a:solidFill>
                  <a:schemeClr val="tx1"/>
                </a:solidFill>
              </a:rPr>
              <a:t>N° de Causa</a:t>
            </a:r>
            <a:endParaRPr lang="es-ES" sz="1500" b="1" dirty="0">
              <a:solidFill>
                <a:schemeClr val="tx1"/>
              </a:solidFill>
            </a:endParaRPr>
          </a:p>
        </p:txBody>
      </p:sp>
      <p:sp>
        <p:nvSpPr>
          <p:cNvPr id="6" name="5 Elipse"/>
          <p:cNvSpPr/>
          <p:nvPr/>
        </p:nvSpPr>
        <p:spPr>
          <a:xfrm>
            <a:off x="3714744" y="1285860"/>
            <a:ext cx="178595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tx1"/>
                </a:solidFill>
                <a:effectLst>
                  <a:outerShdw blurRad="38100" dist="38100" dir="2700000" algn="tl">
                    <a:srgbClr val="000000">
                      <a:alpha val="43137"/>
                    </a:srgbClr>
                  </a:outerShdw>
                </a:effectLst>
              </a:rPr>
              <a:t>Parte introductoria</a:t>
            </a:r>
            <a:endParaRPr lang="es-ES" sz="1400" b="1" dirty="0">
              <a:solidFill>
                <a:schemeClr val="tx1"/>
              </a:solidFill>
              <a:effectLst>
                <a:outerShdw blurRad="38100" dist="38100" dir="2700000" algn="tl">
                  <a:srgbClr val="000000">
                    <a:alpha val="43137"/>
                  </a:srgbClr>
                </a:outerShdw>
              </a:effectLst>
            </a:endParaRPr>
          </a:p>
        </p:txBody>
      </p:sp>
      <p:sp>
        <p:nvSpPr>
          <p:cNvPr id="8" name="7 Elipse"/>
          <p:cNvSpPr/>
          <p:nvPr/>
        </p:nvSpPr>
        <p:spPr>
          <a:xfrm>
            <a:off x="1071538" y="142852"/>
            <a:ext cx="985838" cy="7000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chemeClr val="tx1"/>
                </a:solidFill>
              </a:rPr>
              <a:t>Sede</a:t>
            </a:r>
            <a:endParaRPr lang="es-ES" b="1" dirty="0">
              <a:solidFill>
                <a:schemeClr val="tx1"/>
              </a:solidFill>
            </a:endParaRPr>
          </a:p>
        </p:txBody>
      </p:sp>
      <p:sp>
        <p:nvSpPr>
          <p:cNvPr id="10" name="9 Elipse"/>
          <p:cNvSpPr/>
          <p:nvPr/>
        </p:nvSpPr>
        <p:spPr>
          <a:xfrm>
            <a:off x="3714744" y="2428868"/>
            <a:ext cx="178595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b="1" dirty="0" smtClean="0">
                <a:solidFill>
                  <a:schemeClr val="tx1"/>
                </a:solidFill>
                <a:effectLst>
                  <a:outerShdw blurRad="38100" dist="38100" dir="2700000" algn="tl">
                    <a:srgbClr val="000000">
                      <a:alpha val="43137"/>
                    </a:srgbClr>
                  </a:outerShdw>
                </a:effectLst>
              </a:rPr>
              <a:t>Hechos acusados</a:t>
            </a:r>
            <a:endParaRPr lang="es-ES" sz="1600" b="1" dirty="0">
              <a:solidFill>
                <a:schemeClr val="tx1"/>
              </a:solidFill>
              <a:effectLst>
                <a:outerShdw blurRad="38100" dist="38100" dir="2700000" algn="tl">
                  <a:srgbClr val="000000">
                    <a:alpha val="43137"/>
                  </a:srgbClr>
                </a:outerShdw>
              </a:effectLst>
            </a:endParaRPr>
          </a:p>
        </p:txBody>
      </p:sp>
      <p:sp>
        <p:nvSpPr>
          <p:cNvPr id="11" name="10 Elipse"/>
          <p:cNvSpPr/>
          <p:nvPr/>
        </p:nvSpPr>
        <p:spPr>
          <a:xfrm>
            <a:off x="3714744" y="3571876"/>
            <a:ext cx="178595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b="1" dirty="0" smtClean="0">
                <a:solidFill>
                  <a:schemeClr val="tx1"/>
                </a:solidFill>
                <a:effectLst>
                  <a:outerShdw blurRad="38100" dist="38100" dir="2700000" algn="tl">
                    <a:srgbClr val="000000">
                      <a:alpha val="43137"/>
                    </a:srgbClr>
                  </a:outerShdw>
                </a:effectLst>
              </a:rPr>
              <a:t>Prueba producida</a:t>
            </a:r>
            <a:endParaRPr lang="es-ES" sz="1600" b="1" dirty="0">
              <a:solidFill>
                <a:schemeClr val="tx1"/>
              </a:solidFill>
              <a:effectLst>
                <a:outerShdw blurRad="38100" dist="38100" dir="2700000" algn="tl">
                  <a:srgbClr val="000000">
                    <a:alpha val="43137"/>
                  </a:srgbClr>
                </a:outerShdw>
              </a:effectLst>
            </a:endParaRPr>
          </a:p>
        </p:txBody>
      </p:sp>
      <p:sp>
        <p:nvSpPr>
          <p:cNvPr id="12" name="11 Rectángulo"/>
          <p:cNvSpPr/>
          <p:nvPr/>
        </p:nvSpPr>
        <p:spPr>
          <a:xfrm>
            <a:off x="6786578" y="1285860"/>
            <a:ext cx="178595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2500" lnSpcReduction="20000"/>
          </a:bodyPr>
          <a:lstStyle/>
          <a:p>
            <a:pPr algn="ctr"/>
            <a:endParaRPr lang="es-MX" dirty="0" smtClean="0"/>
          </a:p>
          <a:p>
            <a:pPr algn="ctr"/>
            <a:r>
              <a:rPr lang="es-MX" b="1" u="sng" dirty="0" smtClean="0">
                <a:solidFill>
                  <a:schemeClr val="bg1"/>
                </a:solidFill>
                <a:effectLst>
                  <a:outerShdw blurRad="38100" dist="38100" dir="2700000" algn="tl">
                    <a:srgbClr val="000000">
                      <a:alpha val="43137"/>
                    </a:srgbClr>
                  </a:outerShdw>
                </a:effectLst>
              </a:rPr>
              <a:t>Generales</a:t>
            </a:r>
            <a:r>
              <a:rPr lang="es-MX" dirty="0" smtClean="0">
                <a:solidFill>
                  <a:schemeClr val="tx1"/>
                </a:solidFill>
              </a:rPr>
              <a:t>:</a:t>
            </a:r>
          </a:p>
          <a:p>
            <a:pPr algn="ctr"/>
            <a:endParaRPr lang="es-MX" sz="200" dirty="0" smtClean="0">
              <a:solidFill>
                <a:schemeClr val="tx1"/>
              </a:solidFill>
            </a:endParaRPr>
          </a:p>
          <a:p>
            <a:pPr algn="ctr"/>
            <a:r>
              <a:rPr lang="es-MX" b="1" dirty="0" smtClean="0">
                <a:solidFill>
                  <a:schemeClr val="tx1"/>
                </a:solidFill>
              </a:rPr>
              <a:t>Imputado</a:t>
            </a:r>
          </a:p>
          <a:p>
            <a:pPr algn="ctr"/>
            <a:r>
              <a:rPr lang="es-MX" b="1" dirty="0" smtClean="0">
                <a:solidFill>
                  <a:schemeClr val="tx1"/>
                </a:solidFill>
              </a:rPr>
              <a:t>Delito</a:t>
            </a:r>
          </a:p>
          <a:p>
            <a:pPr algn="ctr"/>
            <a:r>
              <a:rPr lang="es-MX" b="1" dirty="0" smtClean="0">
                <a:solidFill>
                  <a:schemeClr val="tx1"/>
                </a:solidFill>
              </a:rPr>
              <a:t>Partes</a:t>
            </a:r>
          </a:p>
          <a:p>
            <a:pPr algn="ctr"/>
            <a:r>
              <a:rPr lang="es-MX" b="1" dirty="0" smtClean="0">
                <a:solidFill>
                  <a:schemeClr val="tx1"/>
                </a:solidFill>
              </a:rPr>
              <a:t>Juez o Tribunal</a:t>
            </a:r>
          </a:p>
          <a:p>
            <a:pPr algn="ctr"/>
            <a:endParaRPr lang="es-ES" dirty="0">
              <a:solidFill>
                <a:schemeClr val="bg1"/>
              </a:solidFill>
            </a:endParaRPr>
          </a:p>
        </p:txBody>
      </p:sp>
      <p:sp>
        <p:nvSpPr>
          <p:cNvPr id="13" name="12 Rectángulo"/>
          <p:cNvSpPr/>
          <p:nvPr/>
        </p:nvSpPr>
        <p:spPr>
          <a:xfrm>
            <a:off x="6786578" y="2571744"/>
            <a:ext cx="178595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smtClean="0">
                <a:solidFill>
                  <a:schemeClr val="tx1"/>
                </a:solidFill>
                <a:effectLst>
                  <a:outerShdw blurRad="38100" dist="38100" dir="2700000" algn="tl">
                    <a:srgbClr val="000000">
                      <a:alpha val="43137"/>
                    </a:srgbClr>
                  </a:outerShdw>
                </a:effectLst>
              </a:rPr>
              <a:t>Descripción de tesis fáctica acusador</a:t>
            </a:r>
            <a:endParaRPr lang="es-ES" sz="1400" b="1" dirty="0">
              <a:solidFill>
                <a:schemeClr val="tx1"/>
              </a:solidFill>
              <a:effectLst>
                <a:outerShdw blurRad="38100" dist="38100" dir="2700000" algn="tl">
                  <a:srgbClr val="000000">
                    <a:alpha val="43137"/>
                  </a:srgbClr>
                </a:outerShdw>
              </a:effectLst>
            </a:endParaRPr>
          </a:p>
        </p:txBody>
      </p:sp>
      <p:sp>
        <p:nvSpPr>
          <p:cNvPr id="14" name="13 Rectángulo"/>
          <p:cNvSpPr/>
          <p:nvPr/>
        </p:nvSpPr>
        <p:spPr>
          <a:xfrm>
            <a:off x="6786578" y="3786190"/>
            <a:ext cx="178595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000" b="1" u="sng" dirty="0" smtClean="0">
                <a:solidFill>
                  <a:schemeClr val="bg1"/>
                </a:solidFill>
                <a:effectLst>
                  <a:outerShdw blurRad="38100" dist="38100" dir="2700000" algn="tl">
                    <a:srgbClr val="000000">
                      <a:alpha val="43137"/>
                    </a:srgbClr>
                  </a:outerShdw>
                </a:effectLst>
              </a:rPr>
              <a:t>Todo tipo de prueba</a:t>
            </a:r>
          </a:p>
          <a:p>
            <a:pPr algn="ctr"/>
            <a:r>
              <a:rPr lang="es-MX" sz="1000" b="1" dirty="0" smtClean="0">
                <a:solidFill>
                  <a:schemeClr val="tx1"/>
                </a:solidFill>
                <a:effectLst>
                  <a:outerShdw blurRad="38100" dist="38100" dir="2700000" algn="tl">
                    <a:srgbClr val="000000">
                      <a:alpha val="43137"/>
                    </a:srgbClr>
                  </a:outerShdw>
                </a:effectLst>
              </a:rPr>
              <a:t>Declaración imputado</a:t>
            </a:r>
          </a:p>
          <a:p>
            <a:pPr algn="ctr"/>
            <a:r>
              <a:rPr lang="es-MX" sz="1000" b="1" dirty="0" smtClean="0">
                <a:solidFill>
                  <a:schemeClr val="tx1"/>
                </a:solidFill>
                <a:effectLst>
                  <a:outerShdw blurRad="38100" dist="38100" dir="2700000" algn="tl">
                    <a:srgbClr val="000000">
                      <a:alpha val="43137"/>
                    </a:srgbClr>
                  </a:outerShdw>
                </a:effectLst>
              </a:rPr>
              <a:t>Testimonial</a:t>
            </a:r>
          </a:p>
          <a:p>
            <a:pPr algn="ctr"/>
            <a:r>
              <a:rPr lang="es-MX" sz="1000" b="1" dirty="0" smtClean="0">
                <a:solidFill>
                  <a:schemeClr val="tx1"/>
                </a:solidFill>
                <a:effectLst>
                  <a:outerShdw blurRad="38100" dist="38100" dir="2700000" algn="tl">
                    <a:srgbClr val="000000">
                      <a:alpha val="43137"/>
                    </a:srgbClr>
                  </a:outerShdw>
                </a:effectLst>
              </a:rPr>
              <a:t>Pericial</a:t>
            </a:r>
          </a:p>
          <a:p>
            <a:pPr algn="ctr"/>
            <a:r>
              <a:rPr lang="es-MX" sz="1000" b="1" dirty="0" smtClean="0">
                <a:solidFill>
                  <a:schemeClr val="tx1"/>
                </a:solidFill>
                <a:effectLst>
                  <a:outerShdw blurRad="38100" dist="38100" dir="2700000" algn="tl">
                    <a:srgbClr val="000000">
                      <a:alpha val="43137"/>
                    </a:srgbClr>
                  </a:outerShdw>
                </a:effectLst>
              </a:rPr>
              <a:t>Documental</a:t>
            </a:r>
          </a:p>
          <a:p>
            <a:pPr algn="ctr"/>
            <a:r>
              <a:rPr lang="es-MX" sz="1000" b="1" dirty="0" smtClean="0">
                <a:solidFill>
                  <a:schemeClr val="tx1"/>
                </a:solidFill>
                <a:effectLst>
                  <a:outerShdw blurRad="38100" dist="38100" dir="2700000" algn="tl">
                    <a:srgbClr val="000000">
                      <a:alpha val="43137"/>
                    </a:srgbClr>
                  </a:outerShdw>
                </a:effectLst>
              </a:rPr>
              <a:t>Física o material</a:t>
            </a:r>
            <a:endParaRPr lang="es-ES" sz="1000" b="1" dirty="0">
              <a:solidFill>
                <a:schemeClr val="tx1"/>
              </a:solidFill>
              <a:effectLst>
                <a:outerShdw blurRad="38100" dist="38100" dir="2700000" algn="tl">
                  <a:srgbClr val="000000">
                    <a:alpha val="43137"/>
                  </a:srgbClr>
                </a:outerShdw>
              </a:effectLst>
            </a:endParaRPr>
          </a:p>
        </p:txBody>
      </p:sp>
      <p:sp>
        <p:nvSpPr>
          <p:cNvPr id="15" name="14 Elipse"/>
          <p:cNvSpPr/>
          <p:nvPr/>
        </p:nvSpPr>
        <p:spPr>
          <a:xfrm>
            <a:off x="3786182" y="4786322"/>
            <a:ext cx="178595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s-MX" sz="1500" b="1" dirty="0" smtClean="0">
                <a:solidFill>
                  <a:schemeClr val="tx1"/>
                </a:solidFill>
                <a:effectLst>
                  <a:outerShdw blurRad="38100" dist="38100" dir="2700000" algn="tl">
                    <a:srgbClr val="000000">
                      <a:alpha val="43137"/>
                    </a:srgbClr>
                  </a:outerShdw>
                </a:effectLst>
              </a:rPr>
              <a:t>Argumentos jurídicos</a:t>
            </a:r>
            <a:endParaRPr lang="es-ES" sz="1500" b="1" dirty="0">
              <a:solidFill>
                <a:schemeClr val="tx1"/>
              </a:solidFill>
              <a:effectLst>
                <a:outerShdw blurRad="38100" dist="38100" dir="2700000" algn="tl">
                  <a:srgbClr val="000000">
                    <a:alpha val="43137"/>
                  </a:srgbClr>
                </a:outerShdw>
              </a:effectLst>
            </a:endParaRPr>
          </a:p>
        </p:txBody>
      </p:sp>
      <p:sp>
        <p:nvSpPr>
          <p:cNvPr id="16" name="15 Rectángulo"/>
          <p:cNvSpPr/>
          <p:nvPr/>
        </p:nvSpPr>
        <p:spPr>
          <a:xfrm>
            <a:off x="4143372" y="5857892"/>
            <a:ext cx="1128714" cy="5000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u="sng" dirty="0" smtClean="0">
                <a:solidFill>
                  <a:schemeClr val="tx1"/>
                </a:solidFill>
                <a:effectLst>
                  <a:outerShdw blurRad="38100" dist="38100" dir="2700000" algn="tl">
                    <a:srgbClr val="000000">
                      <a:alpha val="43137"/>
                    </a:srgbClr>
                  </a:outerShdw>
                </a:effectLst>
              </a:rPr>
              <a:t>Fallo</a:t>
            </a:r>
            <a:endParaRPr lang="es-ES" b="1" u="sng" dirty="0">
              <a:solidFill>
                <a:schemeClr val="tx1"/>
              </a:solidFill>
              <a:effectLst>
                <a:outerShdw blurRad="38100" dist="38100" dir="2700000" algn="tl">
                  <a:srgbClr val="000000">
                    <a:alpha val="43137"/>
                  </a:srgbClr>
                </a:outerShdw>
              </a:effectLst>
            </a:endParaRPr>
          </a:p>
        </p:txBody>
      </p:sp>
      <p:sp>
        <p:nvSpPr>
          <p:cNvPr id="17" name="16 Rectángulo"/>
          <p:cNvSpPr/>
          <p:nvPr/>
        </p:nvSpPr>
        <p:spPr>
          <a:xfrm>
            <a:off x="642910" y="3643314"/>
            <a:ext cx="214314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2500" lnSpcReduction="20000"/>
          </a:bodyPr>
          <a:lstStyle/>
          <a:p>
            <a:pPr algn="ctr"/>
            <a:r>
              <a:rPr lang="es-MX" b="1" u="sng" dirty="0" smtClean="0">
                <a:solidFill>
                  <a:schemeClr val="bg1"/>
                </a:solidFill>
                <a:effectLst>
                  <a:outerShdw blurRad="38100" dist="38100" dir="2700000" algn="tl">
                    <a:srgbClr val="000000">
                      <a:alpha val="43137"/>
                    </a:srgbClr>
                  </a:outerShdw>
                </a:effectLst>
              </a:rPr>
              <a:t>Razonamientos probatorios</a:t>
            </a:r>
          </a:p>
          <a:p>
            <a:pPr algn="ctr"/>
            <a:r>
              <a:rPr lang="es-MX" b="1" dirty="0" smtClean="0">
                <a:solidFill>
                  <a:schemeClr val="tx1"/>
                </a:solidFill>
              </a:rPr>
              <a:t>Competencia</a:t>
            </a:r>
          </a:p>
          <a:p>
            <a:pPr algn="ctr"/>
            <a:r>
              <a:rPr lang="es-MX" b="1" dirty="0" smtClean="0">
                <a:solidFill>
                  <a:schemeClr val="tx1"/>
                </a:solidFill>
              </a:rPr>
              <a:t>Valoración pruebas</a:t>
            </a:r>
          </a:p>
          <a:p>
            <a:pPr algn="ctr"/>
            <a:r>
              <a:rPr lang="es-MX" b="1" dirty="0" smtClean="0">
                <a:solidFill>
                  <a:schemeClr val="tx1"/>
                </a:solidFill>
              </a:rPr>
              <a:t>Adecuación de pena</a:t>
            </a:r>
          </a:p>
          <a:p>
            <a:pPr algn="ctr"/>
            <a:r>
              <a:rPr lang="es-MX" b="1" dirty="0" smtClean="0">
                <a:solidFill>
                  <a:schemeClr val="tx1"/>
                </a:solidFill>
              </a:rPr>
              <a:t>Responsabilidad Civil</a:t>
            </a:r>
          </a:p>
          <a:p>
            <a:pPr algn="ctr"/>
            <a:r>
              <a:rPr lang="es-MX" b="1" dirty="0" smtClean="0">
                <a:solidFill>
                  <a:schemeClr val="tx1"/>
                </a:solidFill>
              </a:rPr>
              <a:t>Disposición objetos</a:t>
            </a:r>
            <a:endParaRPr lang="es-ES" b="1" dirty="0">
              <a:solidFill>
                <a:schemeClr val="tx1"/>
              </a:solidFill>
            </a:endParaRPr>
          </a:p>
        </p:txBody>
      </p:sp>
      <p:sp>
        <p:nvSpPr>
          <p:cNvPr id="19" name="18 Flecha abajo"/>
          <p:cNvSpPr/>
          <p:nvPr/>
        </p:nvSpPr>
        <p:spPr>
          <a:xfrm>
            <a:off x="4357686" y="1142984"/>
            <a:ext cx="484632" cy="142876"/>
          </a:xfrm>
          <a:prstGeom prst="downArrow">
            <a:avLst/>
          </a:prstGeom>
          <a:gradFill>
            <a:gsLst>
              <a:gs pos="0">
                <a:srgbClr val="FFC000"/>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19 Flecha abajo"/>
          <p:cNvSpPr/>
          <p:nvPr/>
        </p:nvSpPr>
        <p:spPr>
          <a:xfrm>
            <a:off x="4357686" y="2285992"/>
            <a:ext cx="484632" cy="142876"/>
          </a:xfrm>
          <a:prstGeom prst="downArrow">
            <a:avLst/>
          </a:prstGeom>
          <a:gradFill>
            <a:gsLst>
              <a:gs pos="0">
                <a:srgbClr val="FFC000"/>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 name="20 Flecha abajo"/>
          <p:cNvSpPr/>
          <p:nvPr/>
        </p:nvSpPr>
        <p:spPr>
          <a:xfrm>
            <a:off x="4373120" y="4572008"/>
            <a:ext cx="484632" cy="142876"/>
          </a:xfrm>
          <a:prstGeom prst="downArrow">
            <a:avLst/>
          </a:prstGeom>
          <a:gradFill>
            <a:gsLst>
              <a:gs pos="0">
                <a:srgbClr val="FFC000"/>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2" name="21 Flecha abajo"/>
          <p:cNvSpPr/>
          <p:nvPr/>
        </p:nvSpPr>
        <p:spPr>
          <a:xfrm>
            <a:off x="4357686" y="3429000"/>
            <a:ext cx="484632" cy="142876"/>
          </a:xfrm>
          <a:prstGeom prst="downArrow">
            <a:avLst/>
          </a:prstGeom>
          <a:gradFill>
            <a:gsLst>
              <a:gs pos="0">
                <a:srgbClr val="FFC000"/>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3" name="22 Flecha abajo"/>
          <p:cNvSpPr/>
          <p:nvPr/>
        </p:nvSpPr>
        <p:spPr>
          <a:xfrm>
            <a:off x="4429124" y="5715016"/>
            <a:ext cx="484632" cy="142876"/>
          </a:xfrm>
          <a:prstGeom prst="downArrow">
            <a:avLst/>
          </a:prstGeom>
          <a:gradFill>
            <a:gsLst>
              <a:gs pos="0">
                <a:srgbClr val="FFC000"/>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5" name="24 Flecha derecha"/>
          <p:cNvSpPr/>
          <p:nvPr/>
        </p:nvSpPr>
        <p:spPr>
          <a:xfrm>
            <a:off x="5572132" y="1444170"/>
            <a:ext cx="1071570" cy="484632"/>
          </a:xfrm>
          <a:prstGeom prst="rightArrow">
            <a:avLst/>
          </a:prstGeom>
          <a:gradFill>
            <a:gsLst>
              <a:gs pos="0">
                <a:schemeClr val="bg1"/>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6" name="25 Flecha derecha"/>
          <p:cNvSpPr/>
          <p:nvPr/>
        </p:nvSpPr>
        <p:spPr>
          <a:xfrm>
            <a:off x="5572132" y="2714620"/>
            <a:ext cx="1071570" cy="484632"/>
          </a:xfrm>
          <a:prstGeom prst="rightArrow">
            <a:avLst/>
          </a:prstGeom>
          <a:gradFill>
            <a:gsLst>
              <a:gs pos="0">
                <a:schemeClr val="bg1"/>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7" name="26 Flecha derecha"/>
          <p:cNvSpPr/>
          <p:nvPr/>
        </p:nvSpPr>
        <p:spPr>
          <a:xfrm>
            <a:off x="5572132" y="3857628"/>
            <a:ext cx="1071570" cy="484632"/>
          </a:xfrm>
          <a:prstGeom prst="rightArrow">
            <a:avLst/>
          </a:prstGeom>
          <a:gradFill>
            <a:gsLst>
              <a:gs pos="0">
                <a:schemeClr val="bg1"/>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4" name="33 Conector curvado"/>
          <p:cNvCxnSpPr>
            <a:stCxn id="17" idx="3"/>
            <a:endCxn id="15" idx="2"/>
          </p:cNvCxnSpPr>
          <p:nvPr/>
        </p:nvCxnSpPr>
        <p:spPr>
          <a:xfrm>
            <a:off x="2786050" y="4100514"/>
            <a:ext cx="1000132" cy="1143008"/>
          </a:xfrm>
          <a:prstGeom prst="curvedConnector3">
            <a:avLst>
              <a:gd name="adj1" fmla="val 50000"/>
            </a:avLst>
          </a:prstGeom>
          <a:ln cmpd="sng">
            <a:gradFill>
              <a:gsLst>
                <a:gs pos="0">
                  <a:srgbClr val="EAD57C"/>
                </a:gs>
                <a:gs pos="50000">
                  <a:schemeClr val="accent1">
                    <a:tint val="44500"/>
                    <a:satMod val="160000"/>
                  </a:schemeClr>
                </a:gs>
                <a:gs pos="100000">
                  <a:schemeClr val="accent1">
                    <a:tint val="23500"/>
                    <a:satMod val="160000"/>
                  </a:schemeClr>
                </a:gs>
              </a:gsLst>
              <a:lin ang="5400000" scaled="0"/>
            </a:gradFill>
            <a:headEnd type="arrow"/>
            <a:tailEnd type="arrow"/>
          </a:ln>
          <a:effectLst>
            <a:outerShdw blurRad="50800" dist="50800" dir="5400000" algn="ctr" rotWithShape="0">
              <a:srgbClr val="C00000"/>
            </a:outerShdw>
          </a:effectLst>
        </p:spPr>
        <p:style>
          <a:lnRef idx="1">
            <a:schemeClr val="accent1"/>
          </a:lnRef>
          <a:fillRef idx="0">
            <a:schemeClr val="accent1"/>
          </a:fillRef>
          <a:effectRef idx="0">
            <a:schemeClr val="accent1"/>
          </a:effectRef>
          <a:fontRef idx="minor">
            <a:schemeClr val="tx1"/>
          </a:fontRef>
        </p:style>
      </p:cxnSp>
      <p:sp>
        <p:nvSpPr>
          <p:cNvPr id="28" name="27 Marcador de número de diapositiva"/>
          <p:cNvSpPr>
            <a:spLocks noGrp="1"/>
          </p:cNvSpPr>
          <p:nvPr>
            <p:ph type="sldNum" sz="quarter" idx="12"/>
          </p:nvPr>
        </p:nvSpPr>
        <p:spPr/>
        <p:txBody>
          <a:bodyPr/>
          <a:lstStyle/>
          <a:p>
            <a:fld id="{CEA9C5B2-7867-4DA6-9480-035435372AB7}" type="slidenum">
              <a:rPr lang="es-SV" smtClean="0"/>
              <a:pPr/>
              <a:t>32</a:t>
            </a:fld>
            <a:endParaRPr lang="es-SV"/>
          </a:p>
        </p:txBody>
      </p:sp>
      <p:sp>
        <p:nvSpPr>
          <p:cNvPr id="30" name="29 Marcador de pie de página"/>
          <p:cNvSpPr>
            <a:spLocks noGrp="1"/>
          </p:cNvSpPr>
          <p:nvPr>
            <p:ph type="ftr" sz="quarter" idx="11"/>
          </p:nvPr>
        </p:nvSpPr>
        <p:spPr/>
        <p:txBody>
          <a:bodyPr/>
          <a:lstStyle/>
          <a:p>
            <a:r>
              <a:rPr lang="es-SV" smtClean="0"/>
              <a:t>Ramón Iván García</a:t>
            </a:r>
            <a:endParaRPr lang="es-SV"/>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dissolv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ssolv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dissolv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dissolv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dissolv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dissolve">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dissolve">
                                      <p:cBhvr>
                                        <p:cTn id="52" dur="500"/>
                                        <p:tgtEl>
                                          <p:spTgt spid="26"/>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dissolve">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dissolve">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dissolve">
                                      <p:cBhvr>
                                        <p:cTn id="67" dur="500"/>
                                        <p:tgtEl>
                                          <p:spTgt spid="11"/>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dissolve">
                                      <p:cBhvr>
                                        <p:cTn id="72" dur="500"/>
                                        <p:tgtEl>
                                          <p:spTgt spid="27"/>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dissolve">
                                      <p:cBhvr>
                                        <p:cTn id="77" dur="500"/>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dissolve">
                                      <p:cBhvr>
                                        <p:cTn id="82" dur="500"/>
                                        <p:tgtEl>
                                          <p:spTgt spid="21"/>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ntr" presetSubtype="0" fill="hold" grpId="0" nodeType="click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dissolve">
                                      <p:cBhvr>
                                        <p:cTn id="87" dur="500"/>
                                        <p:tgtEl>
                                          <p:spTgt spid="15"/>
                                        </p:tgtEl>
                                      </p:cBhvr>
                                    </p:animEffect>
                                  </p:childTnLst>
                                </p:cTn>
                              </p:par>
                            </p:childTnLst>
                          </p:cTn>
                        </p:par>
                      </p:childTnLst>
                    </p:cTn>
                  </p:par>
                  <p:par>
                    <p:cTn id="88" fill="hold">
                      <p:stCondLst>
                        <p:cond delay="indefinite"/>
                      </p:stCondLst>
                      <p:childTnLst>
                        <p:par>
                          <p:cTn id="89" fill="hold">
                            <p:stCondLst>
                              <p:cond delay="0"/>
                            </p:stCondLst>
                            <p:childTnLst>
                              <p:par>
                                <p:cTn id="90" presetID="20" presetClass="entr" presetSubtype="0" fill="hold" nodeType="click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wedge">
                                      <p:cBhvr>
                                        <p:cTn id="92" dur="2000"/>
                                        <p:tgtEl>
                                          <p:spTgt spid="34"/>
                                        </p:tgtEl>
                                      </p:cBhvr>
                                    </p:animEffect>
                                  </p:childTnLst>
                                </p:cTn>
                              </p:par>
                            </p:childTnLst>
                          </p:cTn>
                        </p:par>
                      </p:childTnLst>
                    </p:cTn>
                  </p:par>
                  <p:par>
                    <p:cTn id="93" fill="hold">
                      <p:stCondLst>
                        <p:cond delay="indefinite"/>
                      </p:stCondLst>
                      <p:childTnLst>
                        <p:par>
                          <p:cTn id="94" fill="hold">
                            <p:stCondLst>
                              <p:cond delay="0"/>
                            </p:stCondLst>
                            <p:childTnLst>
                              <p:par>
                                <p:cTn id="95" presetID="9" presetClass="entr" presetSubtype="0" fill="hold" grpId="0" nodeType="click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dissolve">
                                      <p:cBhvr>
                                        <p:cTn id="97" dur="500"/>
                                        <p:tgtEl>
                                          <p:spTgt spid="17"/>
                                        </p:tgtEl>
                                      </p:cBhvr>
                                    </p:animEffect>
                                  </p:childTnLst>
                                </p:cTn>
                              </p:par>
                            </p:childTnLst>
                          </p:cTn>
                        </p:par>
                      </p:childTnLst>
                    </p:cTn>
                  </p:par>
                  <p:par>
                    <p:cTn id="98" fill="hold">
                      <p:stCondLst>
                        <p:cond delay="indefinite"/>
                      </p:stCondLst>
                      <p:childTnLst>
                        <p:par>
                          <p:cTn id="99" fill="hold">
                            <p:stCondLst>
                              <p:cond delay="0"/>
                            </p:stCondLst>
                            <p:childTnLst>
                              <p:par>
                                <p:cTn id="100" presetID="9" presetClass="entr" presetSubtype="0" fill="hold" grpId="0" nodeType="click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dissolve">
                                      <p:cBhvr>
                                        <p:cTn id="102" dur="500"/>
                                        <p:tgtEl>
                                          <p:spTgt spid="23"/>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16"/>
                                        </p:tgtEl>
                                        <p:attrNameLst>
                                          <p:attrName>style.visibility</p:attrName>
                                        </p:attrNameLst>
                                      </p:cBhvr>
                                      <p:to>
                                        <p:strVal val="visible"/>
                                      </p:to>
                                    </p:set>
                                    <p:animEffect transition="in" filter="blinds(horizontal)">
                                      <p:cBhvr>
                                        <p:cTn id="10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1" grpId="0" animBg="1"/>
      <p:bldP spid="22" grpId="0" animBg="1"/>
      <p:bldP spid="23" grpId="0" animBg="1"/>
      <p:bldP spid="25" grpId="0" animBg="1"/>
      <p:bldP spid="26" grpId="0" animBg="1"/>
      <p:bldP spid="2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824" y="116632"/>
            <a:ext cx="7772400" cy="1080120"/>
          </a:xfrm>
        </p:spPr>
        <p:txBody>
          <a:bodyPr/>
          <a:lstStyle/>
          <a:p>
            <a:pPr algn="ctr"/>
            <a:r>
              <a:rPr lang="es-SV" sz="3200" b="1" dirty="0" smtClean="0">
                <a:solidFill>
                  <a:schemeClr val="accent1">
                    <a:lumMod val="20000"/>
                    <a:lumOff val="80000"/>
                  </a:schemeClr>
                </a:solidFill>
                <a:effectLst>
                  <a:outerShdw blurRad="38100" dist="38100" dir="2700000" algn="tl">
                    <a:srgbClr val="000000">
                      <a:alpha val="43137"/>
                    </a:srgbClr>
                  </a:outerShdw>
                </a:effectLst>
              </a:rPr>
              <a:t>Referencia a expreso deber de motivar o fundamentar (I)</a:t>
            </a:r>
            <a:endParaRPr lang="es-SV" sz="3200" b="1" dirty="0">
              <a:solidFill>
                <a:schemeClr val="accent1">
                  <a:lumMod val="20000"/>
                  <a:lumOff val="80000"/>
                </a:schemeClr>
              </a:solidFill>
              <a:effectLst>
                <a:outerShdw blurRad="38100" dist="38100" dir="2700000" algn="tl">
                  <a:srgbClr val="000000">
                    <a:alpha val="43137"/>
                  </a:srgbClr>
                </a:outerShdw>
              </a:effectLst>
            </a:endParaRPr>
          </a:p>
        </p:txBody>
      </p:sp>
      <p:sp>
        <p:nvSpPr>
          <p:cNvPr id="3" name="Text Placeholder 2"/>
          <p:cNvSpPr>
            <a:spLocks noGrp="1"/>
          </p:cNvSpPr>
          <p:nvPr>
            <p:ph type="body" idx="1"/>
          </p:nvPr>
        </p:nvSpPr>
        <p:spPr>
          <a:xfrm>
            <a:off x="457200" y="1412776"/>
            <a:ext cx="4040188" cy="639762"/>
          </a:xfrm>
        </p:spPr>
        <p:txBody>
          <a:bodyPr/>
          <a:lstStyle/>
          <a:p>
            <a:pPr algn="ctr"/>
            <a:r>
              <a:rPr lang="es-SV" dirty="0" smtClean="0">
                <a:solidFill>
                  <a:srgbClr val="EAD57C"/>
                </a:solidFill>
                <a:effectLst>
                  <a:outerShdw blurRad="38100" dist="38100" dir="2700000" algn="tl">
                    <a:srgbClr val="000000">
                      <a:alpha val="43137"/>
                    </a:srgbClr>
                  </a:outerShdw>
                </a:effectLst>
              </a:rPr>
              <a:t>En el CPP</a:t>
            </a:r>
            <a:endParaRPr lang="es-SV" dirty="0">
              <a:solidFill>
                <a:srgbClr val="EAD57C"/>
              </a:solidFill>
              <a:effectLst>
                <a:outerShdw blurRad="38100" dist="38100" dir="2700000" algn="tl">
                  <a:srgbClr val="000000">
                    <a:alpha val="43137"/>
                  </a:srgbClr>
                </a:outerShdw>
              </a:effectLst>
            </a:endParaRPr>
          </a:p>
        </p:txBody>
      </p:sp>
      <p:sp>
        <p:nvSpPr>
          <p:cNvPr id="4" name="Text Placeholder 3"/>
          <p:cNvSpPr>
            <a:spLocks noGrp="1"/>
          </p:cNvSpPr>
          <p:nvPr>
            <p:ph type="body" sz="half" idx="3"/>
          </p:nvPr>
        </p:nvSpPr>
        <p:spPr>
          <a:xfrm>
            <a:off x="4645025" y="1421086"/>
            <a:ext cx="4041775" cy="639762"/>
          </a:xfrm>
        </p:spPr>
        <p:txBody>
          <a:bodyPr/>
          <a:lstStyle/>
          <a:p>
            <a:pPr algn="ctr"/>
            <a:r>
              <a:rPr lang="es-SV" dirty="0" smtClean="0">
                <a:solidFill>
                  <a:srgbClr val="FF00FF"/>
                </a:solidFill>
                <a:effectLst>
                  <a:outerShdw blurRad="38100" dist="38100" dir="2700000" algn="tl">
                    <a:srgbClr val="000000">
                      <a:alpha val="43137"/>
                    </a:srgbClr>
                  </a:outerShdw>
                </a:effectLst>
              </a:rPr>
              <a:t>En el CPCM</a:t>
            </a:r>
            <a:endParaRPr lang="es-SV" dirty="0">
              <a:solidFill>
                <a:srgbClr val="FF00FF"/>
              </a:solidFill>
              <a:effectLst>
                <a:outerShdw blurRad="38100" dist="38100" dir="2700000" algn="tl">
                  <a:srgbClr val="000000">
                    <a:alpha val="43137"/>
                  </a:srgbClr>
                </a:outerShdw>
              </a:effectLst>
            </a:endParaRPr>
          </a:p>
        </p:txBody>
      </p:sp>
      <p:sp>
        <p:nvSpPr>
          <p:cNvPr id="5" name="Content Placeholder 4"/>
          <p:cNvSpPr>
            <a:spLocks noGrp="1"/>
          </p:cNvSpPr>
          <p:nvPr>
            <p:ph sz="quarter" idx="2"/>
          </p:nvPr>
        </p:nvSpPr>
        <p:spPr>
          <a:xfrm>
            <a:off x="457200" y="2204864"/>
            <a:ext cx="4040188" cy="4227952"/>
          </a:xfrm>
        </p:spPr>
        <p:txBody>
          <a:bodyPr>
            <a:normAutofit/>
          </a:bodyPr>
          <a:lstStyle/>
          <a:p>
            <a:pPr>
              <a:buNone/>
            </a:pPr>
            <a:r>
              <a:rPr lang="es-SV" dirty="0" smtClean="0"/>
              <a:t>	</a:t>
            </a:r>
            <a:r>
              <a:rPr lang="es-SV" b="1" dirty="0" smtClean="0">
                <a:effectLst>
                  <a:outerShdw blurRad="38100" dist="38100" dir="2700000" algn="tl">
                    <a:srgbClr val="000000">
                      <a:alpha val="43137"/>
                    </a:srgbClr>
                  </a:outerShdw>
                </a:effectLst>
              </a:rPr>
              <a:t>Arts.:</a:t>
            </a:r>
          </a:p>
          <a:p>
            <a:r>
              <a:rPr lang="es-SV" b="1" dirty="0" smtClean="0">
                <a:effectLst>
                  <a:outerShdw blurRad="38100" dist="38100" dir="2700000" algn="tl">
                    <a:srgbClr val="000000">
                      <a:alpha val="43137"/>
                    </a:srgbClr>
                  </a:outerShdw>
                </a:effectLst>
              </a:rPr>
              <a:t>74.3 (función FGR)</a:t>
            </a:r>
          </a:p>
          <a:p>
            <a:r>
              <a:rPr lang="es-SV" b="1" dirty="0" smtClean="0">
                <a:effectLst>
                  <a:outerShdw blurRad="38100" dist="38100" dir="2700000" algn="tl">
                    <a:srgbClr val="000000">
                      <a:alpha val="43137"/>
                    </a:srgbClr>
                  </a:outerShdw>
                </a:effectLst>
              </a:rPr>
              <a:t>144 (fundamentación)</a:t>
            </a:r>
          </a:p>
          <a:p>
            <a:r>
              <a:rPr lang="es-SV" b="1" dirty="0" smtClean="0">
                <a:effectLst>
                  <a:outerShdw blurRad="38100" dist="38100" dir="2700000" algn="tl">
                    <a:srgbClr val="000000">
                      <a:alpha val="43137"/>
                    </a:srgbClr>
                  </a:outerShdw>
                </a:effectLst>
              </a:rPr>
              <a:t>334 N° 3 (</a:t>
            </a:r>
            <a:r>
              <a:rPr lang="es-SV" b="1" dirty="0" err="1" smtClean="0">
                <a:effectLst>
                  <a:outerShdw blurRad="38100" dist="38100" dir="2700000" algn="tl">
                    <a:srgbClr val="000000">
                      <a:alpha val="43137"/>
                    </a:srgbClr>
                  </a:outerShdw>
                </a:effectLst>
              </a:rPr>
              <a:t>imposic</a:t>
            </a:r>
            <a:r>
              <a:rPr lang="es-SV" b="1" dirty="0" smtClean="0">
                <a:effectLst>
                  <a:outerShdw blurRad="38100" dist="38100" dir="2700000" algn="tl">
                    <a:srgbClr val="000000">
                      <a:alpha val="43137"/>
                    </a:srgbClr>
                  </a:outerShdw>
                </a:effectLst>
              </a:rPr>
              <a:t>. MC)</a:t>
            </a:r>
          </a:p>
          <a:p>
            <a:r>
              <a:rPr lang="es-SV" b="1" dirty="0" smtClean="0">
                <a:effectLst>
                  <a:outerShdw blurRad="38100" dist="38100" dir="2700000" algn="tl">
                    <a:srgbClr val="000000">
                      <a:alpha val="43137"/>
                    </a:srgbClr>
                  </a:outerShdw>
                </a:effectLst>
              </a:rPr>
              <a:t>353 ° 4 (auto de sobres.)</a:t>
            </a:r>
          </a:p>
          <a:p>
            <a:r>
              <a:rPr lang="es-SV" b="1" dirty="0" smtClean="0">
                <a:effectLst>
                  <a:outerShdw blurRad="38100" dist="38100" dir="2700000" algn="tl">
                    <a:srgbClr val="000000">
                      <a:alpha val="43137"/>
                    </a:srgbClr>
                  </a:outerShdw>
                </a:effectLst>
              </a:rPr>
              <a:t>356.1 N° 3 (acusación)</a:t>
            </a:r>
          </a:p>
          <a:p>
            <a:r>
              <a:rPr lang="es-SV" b="1" dirty="0" smtClean="0">
                <a:effectLst>
                  <a:outerShdw blurRad="38100" dist="38100" dir="2700000" algn="tl">
                    <a:srgbClr val="000000">
                      <a:alpha val="43137"/>
                    </a:srgbClr>
                  </a:outerShdw>
                </a:effectLst>
              </a:rPr>
              <a:t>369 (publicidad)</a:t>
            </a:r>
          </a:p>
          <a:p>
            <a:r>
              <a:rPr lang="es-SV" b="1" dirty="0" smtClean="0">
                <a:effectLst>
                  <a:outerShdw blurRad="38100" dist="38100" dir="2700000" algn="tl">
                    <a:srgbClr val="000000">
                      <a:alpha val="43137"/>
                    </a:srgbClr>
                  </a:outerShdw>
                </a:effectLst>
              </a:rPr>
              <a:t>395 N° 2 (</a:t>
            </a:r>
            <a:r>
              <a:rPr lang="es-SV" b="1" dirty="0" err="1" smtClean="0">
                <a:effectLst>
                  <a:outerShdw blurRad="38100" dist="38100" dir="2700000" algn="tl">
                    <a:srgbClr val="000000">
                      <a:alpha val="43137"/>
                    </a:srgbClr>
                  </a:outerShdw>
                </a:effectLst>
              </a:rPr>
              <a:t>req</a:t>
            </a:r>
            <a:r>
              <a:rPr lang="es-SV" b="1" dirty="0" smtClean="0">
                <a:effectLst>
                  <a:outerShdw blurRad="38100" dist="38100" dir="2700000" algn="tl">
                    <a:srgbClr val="000000">
                      <a:alpha val="43137"/>
                    </a:srgbClr>
                  </a:outerShdw>
                </a:effectLst>
              </a:rPr>
              <a:t>. sentencia)</a:t>
            </a:r>
          </a:p>
          <a:p>
            <a:r>
              <a:rPr lang="es-SV" b="1" dirty="0" smtClean="0">
                <a:effectLst>
                  <a:outerShdw blurRad="38100" dist="38100" dir="2700000" algn="tl">
                    <a:srgbClr val="000000">
                      <a:alpha val="43137"/>
                    </a:srgbClr>
                  </a:outerShdw>
                </a:effectLst>
              </a:rPr>
              <a:t>400.1 N° 4 (vicios/</a:t>
            </a:r>
            <a:r>
              <a:rPr lang="es-SV" b="1" dirty="0" err="1" smtClean="0">
                <a:effectLst>
                  <a:outerShdw blurRad="38100" dist="38100" dir="2700000" algn="tl">
                    <a:srgbClr val="000000">
                      <a:alpha val="43137"/>
                    </a:srgbClr>
                  </a:outerShdw>
                </a:effectLst>
              </a:rPr>
              <a:t>sent</a:t>
            </a:r>
            <a:r>
              <a:rPr lang="es-SV" b="1" dirty="0" smtClean="0">
                <a:effectLst>
                  <a:outerShdw blurRad="38100" dist="38100" dir="2700000" algn="tl">
                    <a:srgbClr val="000000">
                      <a:alpha val="43137"/>
                    </a:srgbClr>
                  </a:outerShdw>
                </a:effectLst>
              </a:rPr>
              <a:t>.)</a:t>
            </a:r>
          </a:p>
        </p:txBody>
      </p:sp>
      <p:sp>
        <p:nvSpPr>
          <p:cNvPr id="6" name="Content Placeholder 5"/>
          <p:cNvSpPr>
            <a:spLocks noGrp="1"/>
          </p:cNvSpPr>
          <p:nvPr>
            <p:ph sz="quarter" idx="4"/>
          </p:nvPr>
        </p:nvSpPr>
        <p:spPr>
          <a:xfrm>
            <a:off x="4645025" y="2204864"/>
            <a:ext cx="4041775" cy="4035298"/>
          </a:xfrm>
        </p:spPr>
        <p:txBody>
          <a:bodyPr>
            <a:normAutofit fontScale="92500" lnSpcReduction="10000"/>
          </a:bodyPr>
          <a:lstStyle/>
          <a:p>
            <a:pPr>
              <a:buNone/>
            </a:pPr>
            <a:r>
              <a:rPr lang="es-SV" b="1" dirty="0" smtClean="0">
                <a:effectLst>
                  <a:outerShdw blurRad="38100" dist="38100" dir="2700000" algn="tl">
                    <a:srgbClr val="000000">
                      <a:alpha val="43137"/>
                    </a:srgbClr>
                  </a:outerShdw>
                </a:effectLst>
              </a:rPr>
              <a:t>	Arts.:</a:t>
            </a:r>
          </a:p>
          <a:p>
            <a:r>
              <a:rPr lang="es-SV" b="1" dirty="0" smtClean="0">
                <a:effectLst>
                  <a:outerShdw blurRad="38100" dist="38100" dir="2700000" algn="tl">
                    <a:srgbClr val="000000">
                      <a:alpha val="43137"/>
                    </a:srgbClr>
                  </a:outerShdw>
                </a:effectLst>
              </a:rPr>
              <a:t>216 (motivación)</a:t>
            </a:r>
          </a:p>
          <a:p>
            <a:r>
              <a:rPr lang="es-SV" b="1" dirty="0" smtClean="0">
                <a:effectLst>
                  <a:outerShdw blurRad="38100" dist="38100" dir="2700000" algn="tl">
                    <a:srgbClr val="000000">
                      <a:alpha val="43137"/>
                    </a:srgbClr>
                  </a:outerShdw>
                </a:effectLst>
              </a:rPr>
              <a:t>222.1 (</a:t>
            </a:r>
            <a:r>
              <a:rPr lang="es-SV" b="1" dirty="0" err="1" smtClean="0">
                <a:effectLst>
                  <a:outerShdw blurRad="38100" dist="38100" dir="2700000" algn="tl">
                    <a:srgbClr val="000000">
                      <a:alpha val="43137"/>
                    </a:srgbClr>
                  </a:outerShdw>
                </a:effectLst>
              </a:rPr>
              <a:t>motiv</a:t>
            </a:r>
            <a:r>
              <a:rPr lang="es-SV" b="1" dirty="0" smtClean="0">
                <a:effectLst>
                  <a:outerShdw blurRad="38100" dist="38100" dir="2700000" algn="tl">
                    <a:srgbClr val="000000">
                      <a:alpha val="43137"/>
                    </a:srgbClr>
                  </a:outerShdw>
                </a:effectLst>
              </a:rPr>
              <a:t>. </a:t>
            </a:r>
            <a:r>
              <a:rPr lang="es-SV" b="1" dirty="0" err="1" smtClean="0">
                <a:effectLst>
                  <a:outerShdw blurRad="38100" dist="38100" dir="2700000" algn="tl">
                    <a:srgbClr val="000000">
                      <a:alpha val="43137"/>
                    </a:srgbClr>
                  </a:outerShdw>
                </a:effectLst>
              </a:rPr>
              <a:t>sent</a:t>
            </a:r>
            <a:r>
              <a:rPr lang="es-SV" b="1" dirty="0" smtClean="0">
                <a:effectLst>
                  <a:outerShdw blurRad="38100" dist="38100" dir="2700000" algn="tl">
                    <a:srgbClr val="000000">
                      <a:alpha val="43137"/>
                    </a:srgbClr>
                  </a:outerShdw>
                </a:effectLst>
              </a:rPr>
              <a:t>. oral)</a:t>
            </a:r>
          </a:p>
          <a:p>
            <a:r>
              <a:rPr lang="es-SV" b="1" dirty="0" smtClean="0">
                <a:effectLst>
                  <a:outerShdw blurRad="38100" dist="38100" dir="2700000" algn="tl">
                    <a:srgbClr val="000000">
                      <a:alpha val="43137"/>
                    </a:srgbClr>
                  </a:outerShdw>
                </a:effectLst>
              </a:rPr>
              <a:t>325 Inc. Final (</a:t>
            </a:r>
            <a:r>
              <a:rPr lang="es-SV" b="1" dirty="0" err="1" smtClean="0">
                <a:effectLst>
                  <a:outerShdw blurRad="38100" dist="38100" dir="2700000" algn="tl">
                    <a:srgbClr val="000000">
                      <a:alpha val="43137"/>
                    </a:srgbClr>
                  </a:outerShdw>
                </a:effectLst>
              </a:rPr>
              <a:t>objec</a:t>
            </a:r>
            <a:r>
              <a:rPr lang="es-SV" b="1" dirty="0" smtClean="0">
                <a:effectLst>
                  <a:outerShdw blurRad="38100" dist="38100" dir="2700000" algn="tl">
                    <a:srgbClr val="000000">
                      <a:alpha val="43137"/>
                    </a:srgbClr>
                  </a:outerShdw>
                </a:effectLst>
              </a:rPr>
              <a:t>. </a:t>
            </a:r>
            <a:r>
              <a:rPr lang="es-SV" b="1" dirty="0" err="1" smtClean="0">
                <a:effectLst>
                  <a:outerShdw blurRad="38100" dist="38100" dir="2700000" algn="tl">
                    <a:srgbClr val="000000">
                      <a:alpha val="43137"/>
                    </a:srgbClr>
                  </a:outerShdw>
                </a:effectLst>
              </a:rPr>
              <a:t>admon</a:t>
            </a:r>
            <a:r>
              <a:rPr lang="es-SV" b="1" dirty="0" smtClean="0">
                <a:effectLst>
                  <a:outerShdw blurRad="38100" dist="38100" dir="2700000" algn="tl">
                    <a:srgbClr val="000000">
                      <a:alpha val="43137"/>
                    </a:srgbClr>
                  </a:outerShdw>
                </a:effectLst>
              </a:rPr>
              <a:t>. de </a:t>
            </a:r>
            <a:r>
              <a:rPr lang="es-SV" b="1" dirty="0" err="1" smtClean="0">
                <a:effectLst>
                  <a:outerShdw blurRad="38100" dist="38100" dir="2700000" algn="tl">
                    <a:srgbClr val="000000">
                      <a:alpha val="43137"/>
                    </a:srgbClr>
                  </a:outerShdw>
                </a:effectLst>
              </a:rPr>
              <a:t>pba</a:t>
            </a:r>
            <a:r>
              <a:rPr lang="es-SV" b="1" dirty="0" smtClean="0">
                <a:effectLst>
                  <a:outerShdw blurRad="38100" dist="38100" dir="2700000" algn="tl">
                    <a:srgbClr val="000000">
                      <a:alpha val="43137"/>
                    </a:srgbClr>
                  </a:outerShdw>
                </a:effectLst>
              </a:rPr>
              <a:t>. </a:t>
            </a:r>
            <a:r>
              <a:rPr lang="es-SV" b="1" dirty="0" err="1" smtClean="0">
                <a:effectLst>
                  <a:outerShdw blurRad="38100" dist="38100" dir="2700000" algn="tl">
                    <a:srgbClr val="000000">
                      <a:alpha val="43137"/>
                    </a:srgbClr>
                  </a:outerShdw>
                </a:effectLst>
              </a:rPr>
              <a:t>mat</a:t>
            </a:r>
            <a:r>
              <a:rPr lang="es-SV" b="1" dirty="0" smtClean="0">
                <a:effectLst>
                  <a:outerShdw blurRad="38100" dist="38100" dir="2700000" algn="tl">
                    <a:srgbClr val="000000">
                      <a:alpha val="43137"/>
                    </a:srgbClr>
                  </a:outerShdw>
                </a:effectLst>
              </a:rPr>
              <a:t>. o tangible)</a:t>
            </a:r>
          </a:p>
          <a:p>
            <a:r>
              <a:rPr lang="es-SV" b="1" dirty="0" smtClean="0">
                <a:effectLst>
                  <a:outerShdw blurRad="38100" dist="38100" dir="2700000" algn="tl">
                    <a:srgbClr val="000000">
                      <a:alpha val="43137"/>
                    </a:srgbClr>
                  </a:outerShdw>
                </a:effectLst>
              </a:rPr>
              <a:t>407 (objeciones)</a:t>
            </a:r>
          </a:p>
          <a:p>
            <a:r>
              <a:rPr lang="es-SV" b="1" dirty="0" smtClean="0">
                <a:effectLst>
                  <a:outerShdw blurRad="38100" dist="38100" dir="2700000" algn="tl">
                    <a:srgbClr val="000000">
                      <a:alpha val="43137"/>
                    </a:srgbClr>
                  </a:outerShdw>
                </a:effectLst>
              </a:rPr>
              <a:t>414 Inc. Final (presunciones legales)</a:t>
            </a:r>
          </a:p>
          <a:p>
            <a:r>
              <a:rPr lang="es-SV" b="1" dirty="0" smtClean="0">
                <a:effectLst>
                  <a:outerShdw blurRad="38100" dist="38100" dir="2700000" algn="tl">
                    <a:srgbClr val="000000">
                      <a:alpha val="43137"/>
                    </a:srgbClr>
                  </a:outerShdw>
                </a:effectLst>
              </a:rPr>
              <a:t>415.2 (presunciones judiciales)</a:t>
            </a:r>
          </a:p>
          <a:p>
            <a:r>
              <a:rPr lang="es-SV" b="1" dirty="0" smtClean="0">
                <a:effectLst>
                  <a:outerShdw blurRad="38100" dist="38100" dir="2700000" algn="tl">
                    <a:srgbClr val="000000">
                      <a:alpha val="43137"/>
                    </a:srgbClr>
                  </a:outerShdw>
                </a:effectLst>
              </a:rPr>
              <a:t>453.3 (decisión s/MC))</a:t>
            </a:r>
          </a:p>
        </p:txBody>
      </p:sp>
      <p:sp>
        <p:nvSpPr>
          <p:cNvPr id="7" name="Footer Placeholder 6"/>
          <p:cNvSpPr>
            <a:spLocks noGrp="1"/>
          </p:cNvSpPr>
          <p:nvPr>
            <p:ph type="ftr" sz="quarter" idx="11"/>
          </p:nvPr>
        </p:nvSpPr>
        <p:spPr/>
        <p:txBody>
          <a:bodyPr/>
          <a:lstStyle/>
          <a:p>
            <a:r>
              <a:rPr lang="es-SV" smtClean="0"/>
              <a:t>Ramón Iván García</a:t>
            </a:r>
            <a:endParaRPr lang="es-SV"/>
          </a:p>
        </p:txBody>
      </p:sp>
      <p:sp>
        <p:nvSpPr>
          <p:cNvPr id="9" name="Slide Number Placeholder 8"/>
          <p:cNvSpPr>
            <a:spLocks noGrp="1"/>
          </p:cNvSpPr>
          <p:nvPr>
            <p:ph type="sldNum" sz="quarter" idx="12"/>
          </p:nvPr>
        </p:nvSpPr>
        <p:spPr/>
        <p:txBody>
          <a:bodyPr/>
          <a:lstStyle/>
          <a:p>
            <a:fld id="{477BE48E-D831-4128-82BD-B344172D9F75}" type="slidenum">
              <a:rPr lang="es-ES" smtClean="0"/>
              <a:pPr/>
              <a:t>33</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blinds(horizontal)">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blinds(horizontal)">
                                      <p:cBhvr>
                                        <p:cTn id="27" dur="500"/>
                                        <p:tgtEl>
                                          <p:spTgt spid="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blinds(horizontal)">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blinds(horizontal)">
                                      <p:cBhvr>
                                        <p:cTn id="37" dur="500"/>
                                        <p:tgtEl>
                                          <p:spTgt spid="5">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blinds(horizontal)">
                                      <p:cBhvr>
                                        <p:cTn id="42" dur="500"/>
                                        <p:tgtEl>
                                          <p:spTgt spid="5">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
                                            <p:txEl>
                                              <p:pRg st="6" end="6"/>
                                            </p:txEl>
                                          </p:spTgt>
                                        </p:tgtEl>
                                        <p:attrNameLst>
                                          <p:attrName>style.visibility</p:attrName>
                                        </p:attrNameLst>
                                      </p:cBhvr>
                                      <p:to>
                                        <p:strVal val="visible"/>
                                      </p:to>
                                    </p:set>
                                    <p:animEffect transition="in" filter="blinds(horizontal)">
                                      <p:cBhvr>
                                        <p:cTn id="47" dur="500"/>
                                        <p:tgtEl>
                                          <p:spTgt spid="5">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5">
                                            <p:txEl>
                                              <p:pRg st="7" end="7"/>
                                            </p:txEl>
                                          </p:spTgt>
                                        </p:tgtEl>
                                        <p:attrNameLst>
                                          <p:attrName>style.visibility</p:attrName>
                                        </p:attrNameLst>
                                      </p:cBhvr>
                                      <p:to>
                                        <p:strVal val="visible"/>
                                      </p:to>
                                    </p:set>
                                    <p:animEffect transition="in" filter="blinds(horizontal)">
                                      <p:cBhvr>
                                        <p:cTn id="52" dur="500"/>
                                        <p:tgtEl>
                                          <p:spTgt spid="5">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
                                            <p:txEl>
                                              <p:pRg st="8" end="8"/>
                                            </p:txEl>
                                          </p:spTgt>
                                        </p:tgtEl>
                                        <p:attrNameLst>
                                          <p:attrName>style.visibility</p:attrName>
                                        </p:attrNameLst>
                                      </p:cBhvr>
                                      <p:to>
                                        <p:strVal val="visible"/>
                                      </p:to>
                                    </p:set>
                                    <p:animEffect transition="in" filter="blinds(horizontal)">
                                      <p:cBhvr>
                                        <p:cTn id="57" dur="500"/>
                                        <p:tgtEl>
                                          <p:spTgt spid="5">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4">
                                            <p:txEl>
                                              <p:pRg st="0" end="0"/>
                                            </p:txEl>
                                          </p:spTgt>
                                        </p:tgtEl>
                                        <p:attrNameLst>
                                          <p:attrName>style.visibility</p:attrName>
                                        </p:attrNameLst>
                                      </p:cBhvr>
                                      <p:to>
                                        <p:strVal val="visible"/>
                                      </p:to>
                                    </p:set>
                                    <p:animEffect transition="in" filter="checkerboard(across)">
                                      <p:cBhvr>
                                        <p:cTn id="62" dur="500"/>
                                        <p:tgtEl>
                                          <p:spTgt spid="4">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8" presetClass="entr" presetSubtype="16" fill="hold" grpId="0" nodeType="clickEffect">
                                  <p:stCondLst>
                                    <p:cond delay="0"/>
                                  </p:stCondLst>
                                  <p:childTnLst>
                                    <p:set>
                                      <p:cBhvr>
                                        <p:cTn id="66" dur="1" fill="hold">
                                          <p:stCondLst>
                                            <p:cond delay="0"/>
                                          </p:stCondLst>
                                        </p:cTn>
                                        <p:tgtEl>
                                          <p:spTgt spid="6">
                                            <p:txEl>
                                              <p:pRg st="0" end="0"/>
                                            </p:txEl>
                                          </p:spTgt>
                                        </p:tgtEl>
                                        <p:attrNameLst>
                                          <p:attrName>style.visibility</p:attrName>
                                        </p:attrNameLst>
                                      </p:cBhvr>
                                      <p:to>
                                        <p:strVal val="visible"/>
                                      </p:to>
                                    </p:set>
                                    <p:animEffect transition="in" filter="diamond(in)">
                                      <p:cBhvr>
                                        <p:cTn id="67" dur="2000"/>
                                        <p:tgtEl>
                                          <p:spTgt spid="6">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8" presetClass="entr" presetSubtype="16" fill="hold" grpId="0" nodeType="clickEffect">
                                  <p:stCondLst>
                                    <p:cond delay="0"/>
                                  </p:stCondLst>
                                  <p:childTnLst>
                                    <p:set>
                                      <p:cBhvr>
                                        <p:cTn id="71" dur="1" fill="hold">
                                          <p:stCondLst>
                                            <p:cond delay="0"/>
                                          </p:stCondLst>
                                        </p:cTn>
                                        <p:tgtEl>
                                          <p:spTgt spid="6">
                                            <p:txEl>
                                              <p:pRg st="1" end="1"/>
                                            </p:txEl>
                                          </p:spTgt>
                                        </p:tgtEl>
                                        <p:attrNameLst>
                                          <p:attrName>style.visibility</p:attrName>
                                        </p:attrNameLst>
                                      </p:cBhvr>
                                      <p:to>
                                        <p:strVal val="visible"/>
                                      </p:to>
                                    </p:set>
                                    <p:animEffect transition="in" filter="diamond(in)">
                                      <p:cBhvr>
                                        <p:cTn id="72" dur="2000"/>
                                        <p:tgtEl>
                                          <p:spTgt spid="6">
                                            <p:txEl>
                                              <p:pRg st="1" end="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8" presetClass="entr" presetSubtype="16" fill="hold" grpId="0" nodeType="clickEffect">
                                  <p:stCondLst>
                                    <p:cond delay="0"/>
                                  </p:stCondLst>
                                  <p:childTnLst>
                                    <p:set>
                                      <p:cBhvr>
                                        <p:cTn id="76" dur="1" fill="hold">
                                          <p:stCondLst>
                                            <p:cond delay="0"/>
                                          </p:stCondLst>
                                        </p:cTn>
                                        <p:tgtEl>
                                          <p:spTgt spid="6">
                                            <p:txEl>
                                              <p:pRg st="2" end="2"/>
                                            </p:txEl>
                                          </p:spTgt>
                                        </p:tgtEl>
                                        <p:attrNameLst>
                                          <p:attrName>style.visibility</p:attrName>
                                        </p:attrNameLst>
                                      </p:cBhvr>
                                      <p:to>
                                        <p:strVal val="visible"/>
                                      </p:to>
                                    </p:set>
                                    <p:animEffect transition="in" filter="diamond(in)">
                                      <p:cBhvr>
                                        <p:cTn id="77" dur="2000"/>
                                        <p:tgtEl>
                                          <p:spTgt spid="6">
                                            <p:txEl>
                                              <p:pRg st="2" end="2"/>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8" presetClass="entr" presetSubtype="16" fill="hold" grpId="0" nodeType="clickEffect">
                                  <p:stCondLst>
                                    <p:cond delay="0"/>
                                  </p:stCondLst>
                                  <p:childTnLst>
                                    <p:set>
                                      <p:cBhvr>
                                        <p:cTn id="81" dur="1" fill="hold">
                                          <p:stCondLst>
                                            <p:cond delay="0"/>
                                          </p:stCondLst>
                                        </p:cTn>
                                        <p:tgtEl>
                                          <p:spTgt spid="6">
                                            <p:txEl>
                                              <p:pRg st="3" end="3"/>
                                            </p:txEl>
                                          </p:spTgt>
                                        </p:tgtEl>
                                        <p:attrNameLst>
                                          <p:attrName>style.visibility</p:attrName>
                                        </p:attrNameLst>
                                      </p:cBhvr>
                                      <p:to>
                                        <p:strVal val="visible"/>
                                      </p:to>
                                    </p:set>
                                    <p:animEffect transition="in" filter="diamond(in)">
                                      <p:cBhvr>
                                        <p:cTn id="82" dur="2000"/>
                                        <p:tgtEl>
                                          <p:spTgt spid="6">
                                            <p:txEl>
                                              <p:pRg st="3" end="3"/>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8" presetClass="entr" presetSubtype="16" fill="hold" grpId="0" nodeType="clickEffect">
                                  <p:stCondLst>
                                    <p:cond delay="0"/>
                                  </p:stCondLst>
                                  <p:childTnLst>
                                    <p:set>
                                      <p:cBhvr>
                                        <p:cTn id="86" dur="1" fill="hold">
                                          <p:stCondLst>
                                            <p:cond delay="0"/>
                                          </p:stCondLst>
                                        </p:cTn>
                                        <p:tgtEl>
                                          <p:spTgt spid="6">
                                            <p:txEl>
                                              <p:pRg st="4" end="4"/>
                                            </p:txEl>
                                          </p:spTgt>
                                        </p:tgtEl>
                                        <p:attrNameLst>
                                          <p:attrName>style.visibility</p:attrName>
                                        </p:attrNameLst>
                                      </p:cBhvr>
                                      <p:to>
                                        <p:strVal val="visible"/>
                                      </p:to>
                                    </p:set>
                                    <p:animEffect transition="in" filter="diamond(in)">
                                      <p:cBhvr>
                                        <p:cTn id="87" dur="2000"/>
                                        <p:tgtEl>
                                          <p:spTgt spid="6">
                                            <p:txEl>
                                              <p:pRg st="4" end="4"/>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8" presetClass="entr" presetSubtype="16" fill="hold" grpId="0" nodeType="clickEffect">
                                  <p:stCondLst>
                                    <p:cond delay="0"/>
                                  </p:stCondLst>
                                  <p:childTnLst>
                                    <p:set>
                                      <p:cBhvr>
                                        <p:cTn id="91" dur="1" fill="hold">
                                          <p:stCondLst>
                                            <p:cond delay="0"/>
                                          </p:stCondLst>
                                        </p:cTn>
                                        <p:tgtEl>
                                          <p:spTgt spid="6">
                                            <p:txEl>
                                              <p:pRg st="5" end="5"/>
                                            </p:txEl>
                                          </p:spTgt>
                                        </p:tgtEl>
                                        <p:attrNameLst>
                                          <p:attrName>style.visibility</p:attrName>
                                        </p:attrNameLst>
                                      </p:cBhvr>
                                      <p:to>
                                        <p:strVal val="visible"/>
                                      </p:to>
                                    </p:set>
                                    <p:animEffect transition="in" filter="diamond(in)">
                                      <p:cBhvr>
                                        <p:cTn id="92" dur="2000"/>
                                        <p:tgtEl>
                                          <p:spTgt spid="6">
                                            <p:txEl>
                                              <p:pRg st="5" end="5"/>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8" presetClass="entr" presetSubtype="16" fill="hold" grpId="0" nodeType="clickEffect">
                                  <p:stCondLst>
                                    <p:cond delay="0"/>
                                  </p:stCondLst>
                                  <p:childTnLst>
                                    <p:set>
                                      <p:cBhvr>
                                        <p:cTn id="96" dur="1" fill="hold">
                                          <p:stCondLst>
                                            <p:cond delay="0"/>
                                          </p:stCondLst>
                                        </p:cTn>
                                        <p:tgtEl>
                                          <p:spTgt spid="6">
                                            <p:txEl>
                                              <p:pRg st="6" end="6"/>
                                            </p:txEl>
                                          </p:spTgt>
                                        </p:tgtEl>
                                        <p:attrNameLst>
                                          <p:attrName>style.visibility</p:attrName>
                                        </p:attrNameLst>
                                      </p:cBhvr>
                                      <p:to>
                                        <p:strVal val="visible"/>
                                      </p:to>
                                    </p:set>
                                    <p:animEffect transition="in" filter="diamond(in)">
                                      <p:cBhvr>
                                        <p:cTn id="97" dur="2000"/>
                                        <p:tgtEl>
                                          <p:spTgt spid="6">
                                            <p:txEl>
                                              <p:pRg st="6" end="6"/>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8" presetClass="entr" presetSubtype="16" fill="hold" grpId="0" nodeType="clickEffect">
                                  <p:stCondLst>
                                    <p:cond delay="0"/>
                                  </p:stCondLst>
                                  <p:childTnLst>
                                    <p:set>
                                      <p:cBhvr>
                                        <p:cTn id="101" dur="1" fill="hold">
                                          <p:stCondLst>
                                            <p:cond delay="0"/>
                                          </p:stCondLst>
                                        </p:cTn>
                                        <p:tgtEl>
                                          <p:spTgt spid="6">
                                            <p:txEl>
                                              <p:pRg st="7" end="7"/>
                                            </p:txEl>
                                          </p:spTgt>
                                        </p:tgtEl>
                                        <p:attrNameLst>
                                          <p:attrName>style.visibility</p:attrName>
                                        </p:attrNameLst>
                                      </p:cBhvr>
                                      <p:to>
                                        <p:strVal val="visible"/>
                                      </p:to>
                                    </p:set>
                                    <p:animEffect transition="in" filter="diamond(in)">
                                      <p:cBhvr>
                                        <p:cTn id="102" dur="20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P spid="5" grpId="0" build="p"/>
      <p:bldP spid="6"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824" y="116632"/>
            <a:ext cx="7772400" cy="1080120"/>
          </a:xfrm>
        </p:spPr>
        <p:txBody>
          <a:bodyPr/>
          <a:lstStyle/>
          <a:p>
            <a:pPr algn="ctr"/>
            <a:r>
              <a:rPr lang="es-SV" sz="3200" b="1" dirty="0" smtClean="0">
                <a:solidFill>
                  <a:schemeClr val="accent1">
                    <a:lumMod val="20000"/>
                    <a:lumOff val="80000"/>
                  </a:schemeClr>
                </a:solidFill>
                <a:effectLst>
                  <a:outerShdw blurRad="38100" dist="38100" dir="2700000" algn="tl">
                    <a:srgbClr val="000000">
                      <a:alpha val="43137"/>
                    </a:srgbClr>
                  </a:outerShdw>
                </a:effectLst>
              </a:rPr>
              <a:t>Referencia a expreso deber de motivar o fundamentar (II)</a:t>
            </a:r>
            <a:endParaRPr lang="es-SV" sz="3200" b="1" dirty="0">
              <a:solidFill>
                <a:schemeClr val="accent1">
                  <a:lumMod val="20000"/>
                  <a:lumOff val="80000"/>
                </a:schemeClr>
              </a:solidFill>
              <a:effectLst>
                <a:outerShdw blurRad="38100" dist="38100" dir="2700000" algn="tl">
                  <a:srgbClr val="000000">
                    <a:alpha val="43137"/>
                  </a:srgbClr>
                </a:outerShdw>
              </a:effectLst>
            </a:endParaRPr>
          </a:p>
        </p:txBody>
      </p:sp>
      <p:sp>
        <p:nvSpPr>
          <p:cNvPr id="3" name="Text Placeholder 2"/>
          <p:cNvSpPr>
            <a:spLocks noGrp="1"/>
          </p:cNvSpPr>
          <p:nvPr>
            <p:ph type="body" idx="1"/>
          </p:nvPr>
        </p:nvSpPr>
        <p:spPr>
          <a:xfrm>
            <a:off x="457200" y="1289040"/>
            <a:ext cx="4040188" cy="639762"/>
          </a:xfrm>
        </p:spPr>
        <p:txBody>
          <a:bodyPr/>
          <a:lstStyle/>
          <a:p>
            <a:pPr algn="ctr"/>
            <a:r>
              <a:rPr lang="es-SV" dirty="0" smtClean="0">
                <a:solidFill>
                  <a:srgbClr val="EAD57C"/>
                </a:solidFill>
                <a:effectLst>
                  <a:outerShdw blurRad="38100" dist="38100" dir="2700000" algn="tl">
                    <a:srgbClr val="000000">
                      <a:alpha val="43137"/>
                    </a:srgbClr>
                  </a:outerShdw>
                </a:effectLst>
              </a:rPr>
              <a:t>En el CPP</a:t>
            </a:r>
            <a:endParaRPr lang="es-SV" dirty="0">
              <a:solidFill>
                <a:srgbClr val="EAD57C"/>
              </a:solidFill>
              <a:effectLst>
                <a:outerShdw blurRad="38100" dist="38100" dir="2700000" algn="tl">
                  <a:srgbClr val="000000">
                    <a:alpha val="43137"/>
                  </a:srgbClr>
                </a:outerShdw>
              </a:effectLst>
            </a:endParaRPr>
          </a:p>
        </p:txBody>
      </p:sp>
      <p:sp>
        <p:nvSpPr>
          <p:cNvPr id="4" name="Text Placeholder 3"/>
          <p:cNvSpPr>
            <a:spLocks noGrp="1"/>
          </p:cNvSpPr>
          <p:nvPr>
            <p:ph type="body" sz="half" idx="3"/>
          </p:nvPr>
        </p:nvSpPr>
        <p:spPr>
          <a:xfrm>
            <a:off x="4645025" y="1289040"/>
            <a:ext cx="4041775" cy="639762"/>
          </a:xfrm>
        </p:spPr>
        <p:txBody>
          <a:bodyPr/>
          <a:lstStyle/>
          <a:p>
            <a:pPr algn="ctr"/>
            <a:r>
              <a:rPr lang="es-SV" dirty="0" smtClean="0">
                <a:solidFill>
                  <a:srgbClr val="FF00FF"/>
                </a:solidFill>
                <a:effectLst>
                  <a:outerShdw blurRad="38100" dist="38100" dir="2700000" algn="tl">
                    <a:srgbClr val="000000">
                      <a:alpha val="43137"/>
                    </a:srgbClr>
                  </a:outerShdw>
                </a:effectLst>
              </a:rPr>
              <a:t>En el CPCM</a:t>
            </a:r>
            <a:endParaRPr lang="es-SV" dirty="0">
              <a:solidFill>
                <a:srgbClr val="FF00FF"/>
              </a:solidFill>
              <a:effectLst>
                <a:outerShdw blurRad="38100" dist="38100" dir="2700000" algn="tl">
                  <a:srgbClr val="000000">
                    <a:alpha val="43137"/>
                  </a:srgbClr>
                </a:outerShdw>
              </a:effectLst>
            </a:endParaRPr>
          </a:p>
        </p:txBody>
      </p:sp>
      <p:sp>
        <p:nvSpPr>
          <p:cNvPr id="5" name="Content Placeholder 4"/>
          <p:cNvSpPr>
            <a:spLocks noGrp="1"/>
          </p:cNvSpPr>
          <p:nvPr>
            <p:ph sz="quarter" idx="2"/>
          </p:nvPr>
        </p:nvSpPr>
        <p:spPr>
          <a:xfrm>
            <a:off x="457200" y="2060848"/>
            <a:ext cx="4040188" cy="4608512"/>
          </a:xfrm>
        </p:spPr>
        <p:txBody>
          <a:bodyPr>
            <a:normAutofit fontScale="92500" lnSpcReduction="10000"/>
          </a:bodyPr>
          <a:lstStyle/>
          <a:p>
            <a:pPr>
              <a:buNone/>
            </a:pPr>
            <a:r>
              <a:rPr lang="es-SV" dirty="0" smtClean="0"/>
              <a:t>	</a:t>
            </a:r>
            <a:r>
              <a:rPr lang="es-SV" b="1" dirty="0" smtClean="0">
                <a:effectLst>
                  <a:outerShdw blurRad="38100" dist="38100" dir="2700000" algn="tl">
                    <a:srgbClr val="000000">
                      <a:alpha val="43137"/>
                    </a:srgbClr>
                  </a:outerShdw>
                </a:effectLst>
              </a:rPr>
              <a:t>Arts.:</a:t>
            </a:r>
          </a:p>
          <a:p>
            <a:r>
              <a:rPr lang="es-SV" b="1" dirty="0" smtClean="0">
                <a:effectLst>
                  <a:outerShdw blurRad="38100" dist="38100" dir="2700000" algn="tl">
                    <a:srgbClr val="000000">
                      <a:alpha val="43137"/>
                    </a:srgbClr>
                  </a:outerShdw>
                </a:effectLst>
              </a:rPr>
              <a:t>415.1 N° 4 (nulidad/veredicto)</a:t>
            </a:r>
          </a:p>
          <a:p>
            <a:r>
              <a:rPr lang="es-SV" b="1" dirty="0" smtClean="0">
                <a:effectLst>
                  <a:outerShdw blurRad="38100" dist="38100" dir="2700000" algn="tl">
                    <a:srgbClr val="000000">
                      <a:alpha val="43137"/>
                    </a:srgbClr>
                  </a:outerShdw>
                </a:effectLst>
              </a:rPr>
              <a:t>422 (inv./antejuicio)</a:t>
            </a:r>
          </a:p>
          <a:p>
            <a:r>
              <a:rPr lang="es-SV" b="1" dirty="0" smtClean="0">
                <a:effectLst>
                  <a:outerShdw blurRad="38100" dist="38100" dir="2700000" algn="tl">
                    <a:srgbClr val="000000">
                      <a:alpha val="43137"/>
                    </a:srgbClr>
                  </a:outerShdw>
                </a:effectLst>
              </a:rPr>
              <a:t>433 </a:t>
            </a:r>
            <a:r>
              <a:rPr lang="es-SV" b="1" dirty="0" err="1" smtClean="0">
                <a:effectLst>
                  <a:outerShdw blurRad="38100" dist="38100" dir="2700000" algn="tl">
                    <a:srgbClr val="000000">
                      <a:alpha val="43137"/>
                    </a:srgbClr>
                  </a:outerShdw>
                </a:effectLst>
              </a:rPr>
              <a:t>Incs</a:t>
            </a:r>
            <a:r>
              <a:rPr lang="es-SV" b="1" dirty="0" smtClean="0">
                <a:effectLst>
                  <a:outerShdw blurRad="38100" dist="38100" dir="2700000" algn="tl">
                    <a:srgbClr val="000000">
                      <a:alpha val="43137"/>
                    </a:srgbClr>
                  </a:outerShdw>
                </a:effectLst>
              </a:rPr>
              <a:t>. 6, 7 y 9 (juicio/faltas)</a:t>
            </a:r>
          </a:p>
          <a:p>
            <a:r>
              <a:rPr lang="es-SV" b="1" dirty="0" smtClean="0">
                <a:effectLst>
                  <a:outerShdw blurRad="38100" dist="38100" dir="2700000" algn="tl">
                    <a:srgbClr val="000000">
                      <a:alpha val="43137"/>
                    </a:srgbClr>
                  </a:outerShdw>
                </a:effectLst>
              </a:rPr>
              <a:t>439.1 (acus./</a:t>
            </a:r>
            <a:r>
              <a:rPr lang="es-SV" b="1" dirty="0" err="1" smtClean="0">
                <a:effectLst>
                  <a:outerShdw blurRad="38100" dist="38100" dir="2700000" algn="tl">
                    <a:srgbClr val="000000">
                      <a:alpha val="43137"/>
                    </a:srgbClr>
                  </a:outerShdw>
                </a:effectLst>
              </a:rPr>
              <a:t>acc</a:t>
            </a:r>
            <a:r>
              <a:rPr lang="es-SV" b="1" dirty="0" smtClean="0">
                <a:effectLst>
                  <a:outerShdw blurRad="38100" dist="38100" dir="2700000" algn="tl">
                    <a:srgbClr val="000000">
                      <a:alpha val="43137"/>
                    </a:srgbClr>
                  </a:outerShdw>
                </a:effectLst>
              </a:rPr>
              <a:t>. </a:t>
            </a:r>
            <a:r>
              <a:rPr lang="es-SV" b="1" dirty="0" err="1" smtClean="0">
                <a:effectLst>
                  <a:outerShdw blurRad="38100" dist="38100" dir="2700000" algn="tl">
                    <a:srgbClr val="000000">
                      <a:alpha val="43137"/>
                    </a:srgbClr>
                  </a:outerShdw>
                </a:effectLst>
              </a:rPr>
              <a:t>pr</a:t>
            </a:r>
            <a:r>
              <a:rPr lang="es-SV" b="1" dirty="0" smtClean="0">
                <a:effectLst>
                  <a:outerShdw blurRad="38100" dist="38100" dir="2700000" algn="tl">
                    <a:srgbClr val="000000">
                      <a:alpha val="43137"/>
                    </a:srgbClr>
                  </a:outerShdw>
                </a:effectLst>
              </a:rPr>
              <a:t>.)</a:t>
            </a:r>
          </a:p>
          <a:p>
            <a:r>
              <a:rPr lang="es-SV" b="1" dirty="0" smtClean="0">
                <a:effectLst>
                  <a:outerShdw blurRad="38100" dist="38100" dir="2700000" algn="tl">
                    <a:srgbClr val="000000">
                      <a:alpha val="43137"/>
                    </a:srgbClr>
                  </a:outerShdw>
                </a:effectLst>
              </a:rPr>
              <a:t>465.1 (</a:t>
            </a:r>
            <a:r>
              <a:rPr lang="es-SV" b="1" dirty="0" err="1" smtClean="0">
                <a:effectLst>
                  <a:outerShdw blurRad="38100" dist="38100" dir="2700000" algn="tl">
                    <a:srgbClr val="000000">
                      <a:alpha val="43137"/>
                    </a:srgbClr>
                  </a:outerShdw>
                </a:effectLst>
              </a:rPr>
              <a:t>interp</a:t>
            </a:r>
            <a:r>
              <a:rPr lang="es-SV" b="1" dirty="0" smtClean="0">
                <a:effectLst>
                  <a:outerShdw blurRad="38100" dist="38100" dir="2700000" algn="tl">
                    <a:srgbClr val="000000">
                      <a:alpha val="43137"/>
                    </a:srgbClr>
                  </a:outerShdw>
                </a:effectLst>
              </a:rPr>
              <a:t>./</a:t>
            </a:r>
            <a:r>
              <a:rPr lang="es-SV" b="1" dirty="0" err="1" smtClean="0">
                <a:effectLst>
                  <a:outerShdw blurRad="38100" dist="38100" dir="2700000" algn="tl">
                    <a:srgbClr val="000000">
                      <a:alpha val="43137"/>
                    </a:srgbClr>
                  </a:outerShdw>
                </a:effectLst>
              </a:rPr>
              <a:t>apelac</a:t>
            </a:r>
            <a:r>
              <a:rPr lang="es-SV" b="1" dirty="0" smtClean="0">
                <a:effectLst>
                  <a:outerShdw blurRad="38100" dist="38100" dir="2700000" algn="tl">
                    <a:srgbClr val="000000">
                      <a:alpha val="43137"/>
                    </a:srgbClr>
                  </a:outerShdw>
                </a:effectLst>
              </a:rPr>
              <a:t>. autos)</a:t>
            </a:r>
          </a:p>
          <a:p>
            <a:r>
              <a:rPr lang="es-SV" b="1" dirty="0" smtClean="0">
                <a:effectLst>
                  <a:outerShdw blurRad="38100" dist="38100" dir="2700000" algn="tl">
                    <a:srgbClr val="000000">
                      <a:alpha val="43137"/>
                    </a:srgbClr>
                  </a:outerShdw>
                </a:effectLst>
              </a:rPr>
              <a:t>470.2 (</a:t>
            </a:r>
            <a:r>
              <a:rPr lang="es-SV" b="1" dirty="0" err="1" smtClean="0">
                <a:effectLst>
                  <a:outerShdw blurRad="38100" dist="38100" dir="2700000" algn="tl">
                    <a:srgbClr val="000000">
                      <a:alpha val="43137"/>
                    </a:srgbClr>
                  </a:outerShdw>
                </a:effectLst>
              </a:rPr>
              <a:t>interp</a:t>
            </a:r>
            <a:r>
              <a:rPr lang="es-SV" b="1" dirty="0" smtClean="0">
                <a:effectLst>
                  <a:outerShdw blurRad="38100" dist="38100" dir="2700000" algn="tl">
                    <a:srgbClr val="000000">
                      <a:alpha val="43137"/>
                    </a:srgbClr>
                  </a:outerShdw>
                </a:effectLst>
              </a:rPr>
              <a:t>./</a:t>
            </a:r>
            <a:r>
              <a:rPr lang="es-SV" b="1" dirty="0" err="1" smtClean="0">
                <a:effectLst>
                  <a:outerShdw blurRad="38100" dist="38100" dir="2700000" algn="tl">
                    <a:srgbClr val="000000">
                      <a:alpha val="43137"/>
                    </a:srgbClr>
                  </a:outerShdw>
                </a:effectLst>
              </a:rPr>
              <a:t>apelac</a:t>
            </a:r>
            <a:r>
              <a:rPr lang="es-SV" b="1" dirty="0" smtClean="0">
                <a:effectLst>
                  <a:outerShdw blurRad="38100" dist="38100" dir="2700000" algn="tl">
                    <a:srgbClr val="000000">
                      <a:alpha val="43137"/>
                    </a:srgbClr>
                  </a:outerShdw>
                </a:effectLst>
              </a:rPr>
              <a:t>. </a:t>
            </a:r>
            <a:r>
              <a:rPr lang="es-SV" b="1" dirty="0" err="1" smtClean="0">
                <a:effectLst>
                  <a:outerShdw blurRad="38100" dist="38100" dir="2700000" algn="tl">
                    <a:srgbClr val="000000">
                      <a:alpha val="43137"/>
                    </a:srgbClr>
                  </a:outerShdw>
                </a:effectLst>
              </a:rPr>
              <a:t>sent</a:t>
            </a:r>
            <a:r>
              <a:rPr lang="es-SV" b="1" dirty="0" smtClean="0">
                <a:effectLst>
                  <a:outerShdw blurRad="38100" dist="38100" dir="2700000" algn="tl">
                    <a:srgbClr val="000000">
                      <a:alpha val="43137"/>
                    </a:srgbClr>
                  </a:outerShdw>
                </a:effectLst>
              </a:rPr>
              <a:t>.)</a:t>
            </a:r>
          </a:p>
          <a:p>
            <a:r>
              <a:rPr lang="es-SV" b="1" dirty="0" smtClean="0">
                <a:effectLst>
                  <a:outerShdw blurRad="38100" dist="38100" dir="2700000" algn="tl">
                    <a:srgbClr val="000000">
                      <a:alpha val="43137"/>
                    </a:srgbClr>
                  </a:outerShdw>
                </a:effectLst>
              </a:rPr>
              <a:t>475.2 (res. 2ª. </a:t>
            </a:r>
            <a:r>
              <a:rPr lang="es-SV" b="1" dirty="0" err="1" smtClean="0">
                <a:effectLst>
                  <a:outerShdw blurRad="38100" dist="38100" dir="2700000" algn="tl">
                    <a:srgbClr val="000000">
                      <a:alpha val="43137"/>
                    </a:srgbClr>
                  </a:outerShdw>
                </a:effectLst>
              </a:rPr>
              <a:t>inst</a:t>
            </a:r>
            <a:r>
              <a:rPr lang="es-SV" b="1" dirty="0" smtClean="0">
                <a:effectLst>
                  <a:outerShdw blurRad="38100" dist="38100" dir="2700000" algn="tl">
                    <a:srgbClr val="000000">
                      <a:alpha val="43137"/>
                    </a:srgbClr>
                  </a:outerShdw>
                </a:effectLst>
              </a:rPr>
              <a:t>./</a:t>
            </a:r>
            <a:r>
              <a:rPr lang="es-SV" b="1" dirty="0" err="1" smtClean="0">
                <a:effectLst>
                  <a:outerShdw blurRad="38100" dist="38100" dir="2700000" algn="tl">
                    <a:srgbClr val="000000">
                      <a:alpha val="43137"/>
                    </a:srgbClr>
                  </a:outerShdw>
                </a:effectLst>
              </a:rPr>
              <a:t>apelac</a:t>
            </a:r>
            <a:r>
              <a:rPr lang="es-SV" b="1" dirty="0" smtClean="0">
                <a:effectLst>
                  <a:outerShdw blurRad="38100" dist="38100" dir="2700000" algn="tl">
                    <a:srgbClr val="000000">
                      <a:alpha val="43137"/>
                    </a:srgbClr>
                  </a:outerShdw>
                </a:effectLst>
              </a:rPr>
              <a:t>.)</a:t>
            </a:r>
          </a:p>
          <a:p>
            <a:r>
              <a:rPr lang="es-SV" b="1" dirty="0" smtClean="0">
                <a:effectLst>
                  <a:outerShdw blurRad="38100" dist="38100" dir="2700000" algn="tl">
                    <a:srgbClr val="000000">
                      <a:alpha val="43137"/>
                    </a:srgbClr>
                  </a:outerShdw>
                </a:effectLst>
              </a:rPr>
              <a:t>478 N° 3 (motivos/</a:t>
            </a:r>
            <a:r>
              <a:rPr lang="es-SV" b="1" dirty="0" err="1" smtClean="0">
                <a:effectLst>
                  <a:outerShdw blurRad="38100" dist="38100" dir="2700000" algn="tl">
                    <a:srgbClr val="000000">
                      <a:alpha val="43137"/>
                    </a:srgbClr>
                  </a:outerShdw>
                </a:effectLst>
              </a:rPr>
              <a:t>casac</a:t>
            </a:r>
            <a:r>
              <a:rPr lang="es-SV" b="1" dirty="0" smtClean="0">
                <a:effectLst>
                  <a:outerShdw blurRad="38100" dist="38100" dir="2700000" algn="tl">
                    <a:srgbClr val="000000">
                      <a:alpha val="43137"/>
                    </a:srgbClr>
                  </a:outerShdw>
                </a:effectLst>
              </a:rPr>
              <a:t>.)</a:t>
            </a:r>
          </a:p>
          <a:p>
            <a:r>
              <a:rPr lang="es-SV" b="1" dirty="0" smtClean="0">
                <a:effectLst>
                  <a:outerShdw blurRad="38100" dist="38100" dir="2700000" algn="tl">
                    <a:srgbClr val="000000">
                      <a:alpha val="43137"/>
                    </a:srgbClr>
                  </a:outerShdw>
                </a:effectLst>
              </a:rPr>
              <a:t>480.1 (</a:t>
            </a:r>
            <a:r>
              <a:rPr lang="es-SV" b="1" dirty="0" err="1" smtClean="0">
                <a:effectLst>
                  <a:outerShdw blurRad="38100" dist="38100" dir="2700000" algn="tl">
                    <a:srgbClr val="000000">
                      <a:alpha val="43137"/>
                    </a:srgbClr>
                  </a:outerShdw>
                </a:effectLst>
              </a:rPr>
              <a:t>interp</a:t>
            </a:r>
            <a:r>
              <a:rPr lang="es-SV" b="1" dirty="0" smtClean="0">
                <a:effectLst>
                  <a:outerShdw blurRad="38100" dist="38100" dir="2700000" algn="tl">
                    <a:srgbClr val="000000">
                      <a:alpha val="43137"/>
                    </a:srgbClr>
                  </a:outerShdw>
                </a:effectLst>
              </a:rPr>
              <a:t>./casación)</a:t>
            </a:r>
          </a:p>
        </p:txBody>
      </p:sp>
      <p:sp>
        <p:nvSpPr>
          <p:cNvPr id="6" name="Content Placeholder 5"/>
          <p:cNvSpPr>
            <a:spLocks noGrp="1"/>
          </p:cNvSpPr>
          <p:nvPr>
            <p:ph sz="quarter" idx="4"/>
          </p:nvPr>
        </p:nvSpPr>
        <p:spPr>
          <a:xfrm>
            <a:off x="4645025" y="1987130"/>
            <a:ext cx="4041775" cy="4370828"/>
          </a:xfrm>
        </p:spPr>
        <p:txBody>
          <a:bodyPr>
            <a:normAutofit fontScale="92500" lnSpcReduction="20000"/>
          </a:bodyPr>
          <a:lstStyle/>
          <a:p>
            <a:pPr>
              <a:buNone/>
            </a:pPr>
            <a:r>
              <a:rPr lang="es-SV" b="1" dirty="0" smtClean="0">
                <a:effectLst>
                  <a:outerShdw blurRad="38100" dist="38100" dir="2700000" algn="tl">
                    <a:srgbClr val="000000">
                      <a:alpha val="43137"/>
                    </a:srgbClr>
                  </a:outerShdw>
                </a:effectLst>
              </a:rPr>
              <a:t>	Arts.:</a:t>
            </a:r>
          </a:p>
          <a:p>
            <a:pPr algn="just"/>
            <a:r>
              <a:rPr lang="es-SV" b="1" dirty="0" smtClean="0">
                <a:effectLst>
                  <a:outerShdw blurRad="38100" dist="38100" dir="2700000" algn="tl">
                    <a:srgbClr val="000000">
                      <a:alpha val="43137"/>
                    </a:srgbClr>
                  </a:outerShdw>
                </a:effectLst>
              </a:rPr>
              <a:t>492 (</a:t>
            </a:r>
            <a:r>
              <a:rPr lang="es-SV" b="1" dirty="0" err="1" smtClean="0">
                <a:effectLst>
                  <a:outerShdw blurRad="38100" dist="38100" dir="2700000" algn="tl">
                    <a:srgbClr val="000000">
                      <a:alpha val="43137"/>
                    </a:srgbClr>
                  </a:outerShdw>
                </a:effectLst>
              </a:rPr>
              <a:t>rech</a:t>
            </a:r>
            <a:r>
              <a:rPr lang="es-SV" b="1" dirty="0" smtClean="0">
                <a:effectLst>
                  <a:outerShdw blurRad="38100" dist="38100" dir="2700000" algn="tl">
                    <a:srgbClr val="000000">
                      <a:alpha val="43137"/>
                    </a:srgbClr>
                  </a:outerShdw>
                </a:effectLst>
              </a:rPr>
              <a:t>./</a:t>
            </a:r>
            <a:r>
              <a:rPr lang="es-SV" b="1" dirty="0" err="1" smtClean="0">
                <a:effectLst>
                  <a:outerShdw blurRad="38100" dist="38100" dir="2700000" algn="tl">
                    <a:srgbClr val="000000">
                      <a:alpha val="43137"/>
                    </a:srgbClr>
                  </a:outerShdw>
                </a:effectLst>
              </a:rPr>
              <a:t>solic</a:t>
            </a:r>
            <a:r>
              <a:rPr lang="es-SV" b="1" dirty="0" smtClean="0">
                <a:effectLst>
                  <a:outerShdw blurRad="38100" dist="38100" dir="2700000" algn="tl">
                    <a:srgbClr val="000000">
                      <a:alpha val="43137"/>
                    </a:srgbClr>
                  </a:outerShdw>
                </a:effectLst>
              </a:rPr>
              <a:t>./</a:t>
            </a:r>
            <a:r>
              <a:rPr lang="es-SV" b="1" dirty="0" err="1" smtClean="0">
                <a:effectLst>
                  <a:outerShdw blurRad="38100" dist="38100" dir="2700000" algn="tl">
                    <a:srgbClr val="000000">
                      <a:alpha val="43137"/>
                    </a:srgbClr>
                  </a:outerShdw>
                </a:effectLst>
              </a:rPr>
              <a:t>pr.monitorio</a:t>
            </a:r>
            <a:r>
              <a:rPr lang="es-SV" b="1" dirty="0" smtClean="0">
                <a:effectLst>
                  <a:outerShdw blurRad="38100" dist="38100" dir="2700000" algn="tl">
                    <a:srgbClr val="000000">
                      <a:alpha val="43137"/>
                    </a:srgbClr>
                  </a:outerShdw>
                </a:effectLst>
              </a:rPr>
              <a:t>)</a:t>
            </a:r>
          </a:p>
          <a:p>
            <a:r>
              <a:rPr lang="es-SV" b="1" dirty="0" smtClean="0">
                <a:effectLst>
                  <a:outerShdw blurRad="38100" dist="38100" dir="2700000" algn="tl">
                    <a:srgbClr val="000000">
                      <a:alpha val="43137"/>
                    </a:srgbClr>
                  </a:outerShdw>
                </a:effectLst>
              </a:rPr>
              <a:t>511.2 (</a:t>
            </a:r>
            <a:r>
              <a:rPr lang="es-SV" b="1" dirty="0" err="1" smtClean="0">
                <a:effectLst>
                  <a:outerShdw blurRad="38100" dist="38100" dir="2700000" algn="tl">
                    <a:srgbClr val="000000">
                      <a:alpha val="43137"/>
                    </a:srgbClr>
                  </a:outerShdw>
                </a:effectLst>
              </a:rPr>
              <a:t>interp</a:t>
            </a:r>
            <a:r>
              <a:rPr lang="es-SV" b="1" dirty="0" smtClean="0">
                <a:effectLst>
                  <a:outerShdw blurRad="38100" dist="38100" dir="2700000" algn="tl">
                    <a:srgbClr val="000000">
                      <a:alpha val="43137"/>
                    </a:srgbClr>
                  </a:outerShdw>
                </a:effectLst>
              </a:rPr>
              <a:t>./apelación)</a:t>
            </a:r>
          </a:p>
          <a:p>
            <a:r>
              <a:rPr lang="es-SV" b="1" dirty="0" smtClean="0">
                <a:effectLst>
                  <a:outerShdw blurRad="38100" dist="38100" dir="2700000" algn="tl">
                    <a:srgbClr val="000000">
                      <a:alpha val="43137"/>
                    </a:srgbClr>
                  </a:outerShdw>
                </a:effectLst>
              </a:rPr>
              <a:t>513.1 (</a:t>
            </a:r>
            <a:r>
              <a:rPr lang="es-SV" b="1" dirty="0" err="1" smtClean="0">
                <a:effectLst>
                  <a:outerShdw blurRad="38100" dist="38100" dir="2700000" algn="tl">
                    <a:srgbClr val="000000">
                      <a:alpha val="43137"/>
                    </a:srgbClr>
                  </a:outerShdw>
                </a:effectLst>
              </a:rPr>
              <a:t>admis</a:t>
            </a:r>
            <a:r>
              <a:rPr lang="es-SV" b="1" dirty="0" smtClean="0">
                <a:effectLst>
                  <a:outerShdw blurRad="38100" dist="38100" dir="2700000" algn="tl">
                    <a:srgbClr val="000000">
                      <a:alpha val="43137"/>
                    </a:srgbClr>
                  </a:outerShdw>
                </a:effectLst>
              </a:rPr>
              <a:t>./</a:t>
            </a:r>
            <a:r>
              <a:rPr lang="es-SV" b="1" dirty="0" err="1" smtClean="0">
                <a:effectLst>
                  <a:outerShdw blurRad="38100" dist="38100" dir="2700000" algn="tl">
                    <a:srgbClr val="000000">
                      <a:alpha val="43137"/>
                    </a:srgbClr>
                  </a:outerShdw>
                </a:effectLst>
              </a:rPr>
              <a:t>rech</a:t>
            </a:r>
            <a:r>
              <a:rPr lang="es-SV" b="1" dirty="0" smtClean="0">
                <a:effectLst>
                  <a:outerShdw blurRad="38100" dist="38100" dir="2700000" algn="tl">
                    <a:srgbClr val="000000">
                      <a:alpha val="43137"/>
                    </a:srgbClr>
                  </a:outerShdw>
                </a:effectLst>
              </a:rPr>
              <a:t>./</a:t>
            </a:r>
            <a:r>
              <a:rPr lang="es-SV" b="1" dirty="0" err="1" smtClean="0">
                <a:effectLst>
                  <a:outerShdw blurRad="38100" dist="38100" dir="2700000" algn="tl">
                    <a:srgbClr val="000000">
                      <a:alpha val="43137"/>
                    </a:srgbClr>
                  </a:outerShdw>
                </a:effectLst>
              </a:rPr>
              <a:t>apelac</a:t>
            </a:r>
            <a:r>
              <a:rPr lang="es-SV" b="1" dirty="0" smtClean="0">
                <a:effectLst>
                  <a:outerShdw blurRad="38100" dist="38100" dir="2700000" algn="tl">
                    <a:srgbClr val="000000">
                      <a:alpha val="43137"/>
                    </a:srgbClr>
                  </a:outerShdw>
                </a:effectLst>
              </a:rPr>
              <a:t>.)</a:t>
            </a:r>
          </a:p>
          <a:p>
            <a:r>
              <a:rPr lang="es-SV" b="1" dirty="0" smtClean="0">
                <a:effectLst>
                  <a:outerShdw blurRad="38100" dist="38100" dir="2700000" algn="tl">
                    <a:srgbClr val="000000">
                      <a:alpha val="43137"/>
                    </a:srgbClr>
                  </a:outerShdw>
                </a:effectLst>
              </a:rPr>
              <a:t>523.1 N° 14 e Inc. Final (motivos de forma/casación)</a:t>
            </a:r>
          </a:p>
          <a:p>
            <a:r>
              <a:rPr lang="es-SV" b="1" dirty="0" smtClean="0">
                <a:effectLst>
                  <a:outerShdw blurRad="38100" dist="38100" dir="2700000" algn="tl">
                    <a:srgbClr val="000000">
                      <a:alpha val="43137"/>
                    </a:srgbClr>
                  </a:outerShdw>
                </a:effectLst>
              </a:rPr>
              <a:t>536 (</a:t>
            </a:r>
            <a:r>
              <a:rPr lang="es-SV" b="1" dirty="0" err="1" smtClean="0">
                <a:effectLst>
                  <a:outerShdw blurRad="38100" dist="38100" dir="2700000" algn="tl">
                    <a:srgbClr val="000000">
                      <a:alpha val="43137"/>
                    </a:srgbClr>
                  </a:outerShdw>
                </a:effectLst>
              </a:rPr>
              <a:t>Iura</a:t>
            </a:r>
            <a:r>
              <a:rPr lang="es-SV" b="1" dirty="0" smtClean="0">
                <a:effectLst>
                  <a:outerShdw blurRad="38100" dist="38100" dir="2700000" algn="tl">
                    <a:srgbClr val="000000">
                      <a:alpha val="43137"/>
                    </a:srgbClr>
                  </a:outerShdw>
                </a:effectLst>
              </a:rPr>
              <a:t> </a:t>
            </a:r>
            <a:r>
              <a:rPr lang="es-SV" b="1" dirty="0" err="1" smtClean="0">
                <a:effectLst>
                  <a:outerShdw blurRad="38100" dist="38100" dir="2700000" algn="tl">
                    <a:srgbClr val="000000">
                      <a:alpha val="43137"/>
                    </a:srgbClr>
                  </a:outerShdw>
                </a:effectLst>
              </a:rPr>
              <a:t>Novit</a:t>
            </a:r>
            <a:r>
              <a:rPr lang="es-SV" b="1" dirty="0" smtClean="0">
                <a:effectLst>
                  <a:outerShdw blurRad="38100" dist="38100" dir="2700000" algn="tl">
                    <a:srgbClr val="000000">
                      <a:alpha val="43137"/>
                    </a:srgbClr>
                  </a:outerShdw>
                </a:effectLst>
              </a:rPr>
              <a:t> Curia)</a:t>
            </a:r>
          </a:p>
          <a:p>
            <a:r>
              <a:rPr lang="es-SV" b="1" dirty="0" smtClean="0">
                <a:effectLst>
                  <a:outerShdw blurRad="38100" dist="38100" dir="2700000" algn="tl">
                    <a:srgbClr val="000000">
                      <a:alpha val="43137"/>
                    </a:srgbClr>
                  </a:outerShdw>
                </a:effectLst>
              </a:rPr>
              <a:t>538 (</a:t>
            </a:r>
            <a:r>
              <a:rPr lang="es-SV" b="1" dirty="0" err="1" smtClean="0">
                <a:effectLst>
                  <a:outerShdw blurRad="38100" dist="38100" dir="2700000" algn="tl">
                    <a:srgbClr val="000000">
                      <a:alpha val="43137"/>
                    </a:srgbClr>
                  </a:outerShdw>
                </a:effectLst>
              </a:rPr>
              <a:t>correcc</a:t>
            </a:r>
            <a:r>
              <a:rPr lang="es-SV" b="1" dirty="0" smtClean="0">
                <a:effectLst>
                  <a:outerShdw blurRad="38100" dist="38100" dir="2700000" algn="tl">
                    <a:srgbClr val="000000">
                      <a:alpha val="43137"/>
                    </a:srgbClr>
                  </a:outerShdw>
                </a:effectLst>
              </a:rPr>
              <a:t>./</a:t>
            </a:r>
            <a:r>
              <a:rPr lang="es-SV" b="1" dirty="0" err="1" smtClean="0">
                <a:effectLst>
                  <a:outerShdw blurRad="38100" dist="38100" dir="2700000" algn="tl">
                    <a:srgbClr val="000000">
                      <a:alpha val="43137"/>
                    </a:srgbClr>
                  </a:outerShdw>
                </a:effectLst>
              </a:rPr>
              <a:t>mot</a:t>
            </a:r>
            <a:r>
              <a:rPr lang="es-SV" b="1" dirty="0" smtClean="0">
                <a:effectLst>
                  <a:outerShdw blurRad="38100" dist="38100" dir="2700000" algn="tl">
                    <a:srgbClr val="000000">
                      <a:alpha val="43137"/>
                    </a:srgbClr>
                  </a:outerShdw>
                </a:effectLst>
              </a:rPr>
              <a:t>. </a:t>
            </a:r>
            <a:r>
              <a:rPr lang="es-SV" b="1" dirty="0" err="1" smtClean="0">
                <a:effectLst>
                  <a:outerShdw blurRad="38100" dist="38100" dir="2700000" algn="tl">
                    <a:srgbClr val="000000">
                      <a:alpha val="43137"/>
                    </a:srgbClr>
                  </a:outerShdw>
                </a:effectLst>
              </a:rPr>
              <a:t>jdca</a:t>
            </a:r>
            <a:r>
              <a:rPr lang="es-SV" b="1" dirty="0" smtClean="0">
                <a:effectLst>
                  <a:outerShdw blurRad="38100" dist="38100" dir="2700000" algn="tl">
                    <a:srgbClr val="000000">
                      <a:alpha val="43137"/>
                    </a:srgbClr>
                  </a:outerShdw>
                </a:effectLst>
              </a:rPr>
              <a:t>./cas.)</a:t>
            </a:r>
          </a:p>
          <a:p>
            <a:r>
              <a:rPr lang="es-SV" b="1" dirty="0" smtClean="0">
                <a:effectLst>
                  <a:outerShdw blurRad="38100" dist="38100" dir="2700000" algn="tl">
                    <a:srgbClr val="000000">
                      <a:alpha val="43137"/>
                    </a:srgbClr>
                  </a:outerShdw>
                </a:effectLst>
              </a:rPr>
              <a:t>575.1 (rechazo </a:t>
            </a:r>
            <a:r>
              <a:rPr lang="es-SV" b="1" dirty="0" err="1" smtClean="0">
                <a:effectLst>
                  <a:outerShdw blurRad="38100" dist="38100" dir="2700000" algn="tl">
                    <a:srgbClr val="000000">
                      <a:alpha val="43137"/>
                    </a:srgbClr>
                  </a:outerShdw>
                </a:effectLst>
              </a:rPr>
              <a:t>solic</a:t>
            </a:r>
            <a:r>
              <a:rPr lang="es-SV" b="1" dirty="0" smtClean="0">
                <a:effectLst>
                  <a:outerShdw blurRad="38100" dist="38100" dir="2700000" algn="tl">
                    <a:srgbClr val="000000">
                      <a:alpha val="43137"/>
                    </a:srgbClr>
                  </a:outerShdw>
                </a:effectLst>
              </a:rPr>
              <a:t>. </a:t>
            </a:r>
            <a:r>
              <a:rPr lang="es-SV" b="1" dirty="0" err="1" smtClean="0">
                <a:effectLst>
                  <a:outerShdw blurRad="38100" dist="38100" dir="2700000" algn="tl">
                    <a:srgbClr val="000000">
                      <a:alpha val="43137"/>
                    </a:srgbClr>
                  </a:outerShdw>
                </a:effectLst>
              </a:rPr>
              <a:t>ejecuc</a:t>
            </a:r>
            <a:r>
              <a:rPr lang="es-SV" b="1" dirty="0" smtClean="0">
                <a:effectLst>
                  <a:outerShdw blurRad="38100" dist="38100" dir="2700000" algn="tl">
                    <a:srgbClr val="000000">
                      <a:alpha val="43137"/>
                    </a:srgbClr>
                  </a:outerShdw>
                </a:effectLst>
              </a:rPr>
              <a:t>.)</a:t>
            </a:r>
          </a:p>
          <a:p>
            <a:r>
              <a:rPr lang="es-SV" b="1" dirty="0" smtClean="0">
                <a:effectLst>
                  <a:outerShdw blurRad="38100" dist="38100" dir="2700000" algn="tl">
                    <a:srgbClr val="000000">
                      <a:alpha val="43137"/>
                    </a:srgbClr>
                  </a:outerShdw>
                </a:effectLst>
              </a:rPr>
              <a:t>696 Inc. Final (</a:t>
            </a:r>
            <a:r>
              <a:rPr lang="es-SV" b="1" dirty="0" err="1" smtClean="0">
                <a:effectLst>
                  <a:outerShdw blurRad="38100" dist="38100" dir="2700000" algn="tl">
                    <a:srgbClr val="000000">
                      <a:alpha val="43137"/>
                    </a:srgbClr>
                  </a:outerShdw>
                </a:effectLst>
              </a:rPr>
              <a:t>op</a:t>
            </a:r>
            <a:r>
              <a:rPr lang="es-SV" b="1" dirty="0" smtClean="0">
                <a:effectLst>
                  <a:outerShdw blurRad="38100" dist="38100" dir="2700000" algn="tl">
                    <a:srgbClr val="000000">
                      <a:alpha val="43137"/>
                    </a:srgbClr>
                  </a:outerShdw>
                </a:effectLst>
              </a:rPr>
              <a:t>./</a:t>
            </a:r>
            <a:r>
              <a:rPr lang="es-SV" b="1" dirty="0" err="1" smtClean="0">
                <a:effectLst>
                  <a:outerShdw blurRad="38100" dist="38100" dir="2700000" algn="tl">
                    <a:srgbClr val="000000">
                      <a:alpha val="43137"/>
                    </a:srgbClr>
                  </a:outerShdw>
                </a:effectLst>
              </a:rPr>
              <a:t>liq</a:t>
            </a:r>
            <a:r>
              <a:rPr lang="es-SV" b="1" dirty="0" smtClean="0">
                <a:effectLst>
                  <a:outerShdw blurRad="38100" dist="38100" dir="2700000" algn="tl">
                    <a:srgbClr val="000000">
                      <a:alpha val="43137"/>
                    </a:srgbClr>
                  </a:outerShdw>
                </a:effectLst>
              </a:rPr>
              <a:t>. daños y perjuicios)</a:t>
            </a:r>
            <a:endParaRPr lang="es-SV" b="1" dirty="0">
              <a:effectLst>
                <a:outerShdw blurRad="38100" dist="38100" dir="2700000" algn="tl">
                  <a:srgbClr val="000000">
                    <a:alpha val="43137"/>
                  </a:srgbClr>
                </a:outerShdw>
              </a:effectLst>
            </a:endParaRPr>
          </a:p>
        </p:txBody>
      </p:sp>
      <p:sp>
        <p:nvSpPr>
          <p:cNvPr id="7" name="Footer Placeholder 6"/>
          <p:cNvSpPr>
            <a:spLocks noGrp="1"/>
          </p:cNvSpPr>
          <p:nvPr>
            <p:ph type="ftr" sz="quarter" idx="11"/>
          </p:nvPr>
        </p:nvSpPr>
        <p:spPr/>
        <p:txBody>
          <a:bodyPr/>
          <a:lstStyle/>
          <a:p>
            <a:r>
              <a:rPr lang="es-SV" smtClean="0"/>
              <a:t>Ramón Iván García</a:t>
            </a:r>
            <a:endParaRPr lang="es-SV"/>
          </a:p>
        </p:txBody>
      </p:sp>
      <p:sp>
        <p:nvSpPr>
          <p:cNvPr id="9" name="Slide Number Placeholder 8"/>
          <p:cNvSpPr>
            <a:spLocks noGrp="1"/>
          </p:cNvSpPr>
          <p:nvPr>
            <p:ph type="sldNum" sz="quarter" idx="12"/>
          </p:nvPr>
        </p:nvSpPr>
        <p:spPr/>
        <p:txBody>
          <a:bodyPr/>
          <a:lstStyle/>
          <a:p>
            <a:fld id="{477BE48E-D831-4128-82BD-B344172D9F75}" type="slidenum">
              <a:rPr lang="es-ES" smtClean="0"/>
              <a:pPr/>
              <a:t>34</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blinds(horizontal)">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blinds(horizontal)">
                                      <p:cBhvr>
                                        <p:cTn id="27" dur="500"/>
                                        <p:tgtEl>
                                          <p:spTgt spid="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blinds(horizontal)">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blinds(horizontal)">
                                      <p:cBhvr>
                                        <p:cTn id="37" dur="500"/>
                                        <p:tgtEl>
                                          <p:spTgt spid="5">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blinds(horizontal)">
                                      <p:cBhvr>
                                        <p:cTn id="42" dur="500"/>
                                        <p:tgtEl>
                                          <p:spTgt spid="5">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
                                            <p:txEl>
                                              <p:pRg st="6" end="6"/>
                                            </p:txEl>
                                          </p:spTgt>
                                        </p:tgtEl>
                                        <p:attrNameLst>
                                          <p:attrName>style.visibility</p:attrName>
                                        </p:attrNameLst>
                                      </p:cBhvr>
                                      <p:to>
                                        <p:strVal val="visible"/>
                                      </p:to>
                                    </p:set>
                                    <p:animEffect transition="in" filter="blinds(horizontal)">
                                      <p:cBhvr>
                                        <p:cTn id="47" dur="500"/>
                                        <p:tgtEl>
                                          <p:spTgt spid="5">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5">
                                            <p:txEl>
                                              <p:pRg st="7" end="7"/>
                                            </p:txEl>
                                          </p:spTgt>
                                        </p:tgtEl>
                                        <p:attrNameLst>
                                          <p:attrName>style.visibility</p:attrName>
                                        </p:attrNameLst>
                                      </p:cBhvr>
                                      <p:to>
                                        <p:strVal val="visible"/>
                                      </p:to>
                                    </p:set>
                                    <p:animEffect transition="in" filter="blinds(horizontal)">
                                      <p:cBhvr>
                                        <p:cTn id="52" dur="500"/>
                                        <p:tgtEl>
                                          <p:spTgt spid="5">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
                                            <p:txEl>
                                              <p:pRg st="8" end="8"/>
                                            </p:txEl>
                                          </p:spTgt>
                                        </p:tgtEl>
                                        <p:attrNameLst>
                                          <p:attrName>style.visibility</p:attrName>
                                        </p:attrNameLst>
                                      </p:cBhvr>
                                      <p:to>
                                        <p:strVal val="visible"/>
                                      </p:to>
                                    </p:set>
                                    <p:animEffect transition="in" filter="blinds(horizontal)">
                                      <p:cBhvr>
                                        <p:cTn id="57" dur="500"/>
                                        <p:tgtEl>
                                          <p:spTgt spid="5">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5">
                                            <p:txEl>
                                              <p:pRg st="9" end="9"/>
                                            </p:txEl>
                                          </p:spTgt>
                                        </p:tgtEl>
                                        <p:attrNameLst>
                                          <p:attrName>style.visibility</p:attrName>
                                        </p:attrNameLst>
                                      </p:cBhvr>
                                      <p:to>
                                        <p:strVal val="visible"/>
                                      </p:to>
                                    </p:set>
                                    <p:animEffect transition="in" filter="blinds(horizontal)">
                                      <p:cBhvr>
                                        <p:cTn id="62" dur="500"/>
                                        <p:tgtEl>
                                          <p:spTgt spid="5">
                                            <p:txEl>
                                              <p:pRg st="9" end="9"/>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4">
                                            <p:txEl>
                                              <p:pRg st="0" end="0"/>
                                            </p:txEl>
                                          </p:spTgt>
                                        </p:tgtEl>
                                        <p:attrNameLst>
                                          <p:attrName>style.visibility</p:attrName>
                                        </p:attrNameLst>
                                      </p:cBhvr>
                                      <p:to>
                                        <p:strVal val="visible"/>
                                      </p:to>
                                    </p:set>
                                    <p:animEffect transition="in" filter="checkerboard(across)">
                                      <p:cBhvr>
                                        <p:cTn id="67" dur="500"/>
                                        <p:tgtEl>
                                          <p:spTgt spid="4">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8" presetClass="entr" presetSubtype="16" fill="hold" grpId="0" nodeType="clickEffect">
                                  <p:stCondLst>
                                    <p:cond delay="0"/>
                                  </p:stCondLst>
                                  <p:childTnLst>
                                    <p:set>
                                      <p:cBhvr>
                                        <p:cTn id="71" dur="1" fill="hold">
                                          <p:stCondLst>
                                            <p:cond delay="0"/>
                                          </p:stCondLst>
                                        </p:cTn>
                                        <p:tgtEl>
                                          <p:spTgt spid="6">
                                            <p:txEl>
                                              <p:pRg st="0" end="0"/>
                                            </p:txEl>
                                          </p:spTgt>
                                        </p:tgtEl>
                                        <p:attrNameLst>
                                          <p:attrName>style.visibility</p:attrName>
                                        </p:attrNameLst>
                                      </p:cBhvr>
                                      <p:to>
                                        <p:strVal val="visible"/>
                                      </p:to>
                                    </p:set>
                                    <p:animEffect transition="in" filter="diamond(in)">
                                      <p:cBhvr>
                                        <p:cTn id="72" dur="2000"/>
                                        <p:tgtEl>
                                          <p:spTgt spid="6">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8" presetClass="entr" presetSubtype="16" fill="hold" grpId="0" nodeType="clickEffect">
                                  <p:stCondLst>
                                    <p:cond delay="0"/>
                                  </p:stCondLst>
                                  <p:childTnLst>
                                    <p:set>
                                      <p:cBhvr>
                                        <p:cTn id="76" dur="1" fill="hold">
                                          <p:stCondLst>
                                            <p:cond delay="0"/>
                                          </p:stCondLst>
                                        </p:cTn>
                                        <p:tgtEl>
                                          <p:spTgt spid="6">
                                            <p:txEl>
                                              <p:pRg st="1" end="1"/>
                                            </p:txEl>
                                          </p:spTgt>
                                        </p:tgtEl>
                                        <p:attrNameLst>
                                          <p:attrName>style.visibility</p:attrName>
                                        </p:attrNameLst>
                                      </p:cBhvr>
                                      <p:to>
                                        <p:strVal val="visible"/>
                                      </p:to>
                                    </p:set>
                                    <p:animEffect transition="in" filter="diamond(in)">
                                      <p:cBhvr>
                                        <p:cTn id="77" dur="2000"/>
                                        <p:tgtEl>
                                          <p:spTgt spid="6">
                                            <p:txEl>
                                              <p:pRg st="1" end="1"/>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8" presetClass="entr" presetSubtype="16" fill="hold" grpId="0" nodeType="clickEffect">
                                  <p:stCondLst>
                                    <p:cond delay="0"/>
                                  </p:stCondLst>
                                  <p:childTnLst>
                                    <p:set>
                                      <p:cBhvr>
                                        <p:cTn id="81" dur="1" fill="hold">
                                          <p:stCondLst>
                                            <p:cond delay="0"/>
                                          </p:stCondLst>
                                        </p:cTn>
                                        <p:tgtEl>
                                          <p:spTgt spid="6">
                                            <p:txEl>
                                              <p:pRg st="2" end="2"/>
                                            </p:txEl>
                                          </p:spTgt>
                                        </p:tgtEl>
                                        <p:attrNameLst>
                                          <p:attrName>style.visibility</p:attrName>
                                        </p:attrNameLst>
                                      </p:cBhvr>
                                      <p:to>
                                        <p:strVal val="visible"/>
                                      </p:to>
                                    </p:set>
                                    <p:animEffect transition="in" filter="diamond(in)">
                                      <p:cBhvr>
                                        <p:cTn id="82" dur="2000"/>
                                        <p:tgtEl>
                                          <p:spTgt spid="6">
                                            <p:txEl>
                                              <p:pRg st="2" end="2"/>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8" presetClass="entr" presetSubtype="16" fill="hold" grpId="0" nodeType="clickEffect">
                                  <p:stCondLst>
                                    <p:cond delay="0"/>
                                  </p:stCondLst>
                                  <p:childTnLst>
                                    <p:set>
                                      <p:cBhvr>
                                        <p:cTn id="86" dur="1" fill="hold">
                                          <p:stCondLst>
                                            <p:cond delay="0"/>
                                          </p:stCondLst>
                                        </p:cTn>
                                        <p:tgtEl>
                                          <p:spTgt spid="6">
                                            <p:txEl>
                                              <p:pRg st="3" end="3"/>
                                            </p:txEl>
                                          </p:spTgt>
                                        </p:tgtEl>
                                        <p:attrNameLst>
                                          <p:attrName>style.visibility</p:attrName>
                                        </p:attrNameLst>
                                      </p:cBhvr>
                                      <p:to>
                                        <p:strVal val="visible"/>
                                      </p:to>
                                    </p:set>
                                    <p:animEffect transition="in" filter="diamond(in)">
                                      <p:cBhvr>
                                        <p:cTn id="87" dur="2000"/>
                                        <p:tgtEl>
                                          <p:spTgt spid="6">
                                            <p:txEl>
                                              <p:pRg st="3" end="3"/>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8" presetClass="entr" presetSubtype="16" fill="hold" grpId="0" nodeType="clickEffect">
                                  <p:stCondLst>
                                    <p:cond delay="0"/>
                                  </p:stCondLst>
                                  <p:childTnLst>
                                    <p:set>
                                      <p:cBhvr>
                                        <p:cTn id="91" dur="1" fill="hold">
                                          <p:stCondLst>
                                            <p:cond delay="0"/>
                                          </p:stCondLst>
                                        </p:cTn>
                                        <p:tgtEl>
                                          <p:spTgt spid="6">
                                            <p:txEl>
                                              <p:pRg st="4" end="4"/>
                                            </p:txEl>
                                          </p:spTgt>
                                        </p:tgtEl>
                                        <p:attrNameLst>
                                          <p:attrName>style.visibility</p:attrName>
                                        </p:attrNameLst>
                                      </p:cBhvr>
                                      <p:to>
                                        <p:strVal val="visible"/>
                                      </p:to>
                                    </p:set>
                                    <p:animEffect transition="in" filter="diamond(in)">
                                      <p:cBhvr>
                                        <p:cTn id="92" dur="2000"/>
                                        <p:tgtEl>
                                          <p:spTgt spid="6">
                                            <p:txEl>
                                              <p:pRg st="4" end="4"/>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8" presetClass="entr" presetSubtype="16" fill="hold" grpId="0" nodeType="clickEffect">
                                  <p:stCondLst>
                                    <p:cond delay="0"/>
                                  </p:stCondLst>
                                  <p:childTnLst>
                                    <p:set>
                                      <p:cBhvr>
                                        <p:cTn id="96" dur="1" fill="hold">
                                          <p:stCondLst>
                                            <p:cond delay="0"/>
                                          </p:stCondLst>
                                        </p:cTn>
                                        <p:tgtEl>
                                          <p:spTgt spid="6">
                                            <p:txEl>
                                              <p:pRg st="5" end="5"/>
                                            </p:txEl>
                                          </p:spTgt>
                                        </p:tgtEl>
                                        <p:attrNameLst>
                                          <p:attrName>style.visibility</p:attrName>
                                        </p:attrNameLst>
                                      </p:cBhvr>
                                      <p:to>
                                        <p:strVal val="visible"/>
                                      </p:to>
                                    </p:set>
                                    <p:animEffect transition="in" filter="diamond(in)">
                                      <p:cBhvr>
                                        <p:cTn id="97" dur="2000"/>
                                        <p:tgtEl>
                                          <p:spTgt spid="6">
                                            <p:txEl>
                                              <p:pRg st="5" end="5"/>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8" presetClass="entr" presetSubtype="16" fill="hold" grpId="0" nodeType="clickEffect">
                                  <p:stCondLst>
                                    <p:cond delay="0"/>
                                  </p:stCondLst>
                                  <p:childTnLst>
                                    <p:set>
                                      <p:cBhvr>
                                        <p:cTn id="101" dur="1" fill="hold">
                                          <p:stCondLst>
                                            <p:cond delay="0"/>
                                          </p:stCondLst>
                                        </p:cTn>
                                        <p:tgtEl>
                                          <p:spTgt spid="6">
                                            <p:txEl>
                                              <p:pRg st="6" end="6"/>
                                            </p:txEl>
                                          </p:spTgt>
                                        </p:tgtEl>
                                        <p:attrNameLst>
                                          <p:attrName>style.visibility</p:attrName>
                                        </p:attrNameLst>
                                      </p:cBhvr>
                                      <p:to>
                                        <p:strVal val="visible"/>
                                      </p:to>
                                    </p:set>
                                    <p:animEffect transition="in" filter="diamond(in)">
                                      <p:cBhvr>
                                        <p:cTn id="102" dur="2000"/>
                                        <p:tgtEl>
                                          <p:spTgt spid="6">
                                            <p:txEl>
                                              <p:pRg st="6" end="6"/>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8" presetClass="entr" presetSubtype="16" fill="hold" grpId="0" nodeType="clickEffect">
                                  <p:stCondLst>
                                    <p:cond delay="0"/>
                                  </p:stCondLst>
                                  <p:childTnLst>
                                    <p:set>
                                      <p:cBhvr>
                                        <p:cTn id="106" dur="1" fill="hold">
                                          <p:stCondLst>
                                            <p:cond delay="0"/>
                                          </p:stCondLst>
                                        </p:cTn>
                                        <p:tgtEl>
                                          <p:spTgt spid="6">
                                            <p:txEl>
                                              <p:pRg st="7" end="7"/>
                                            </p:txEl>
                                          </p:spTgt>
                                        </p:tgtEl>
                                        <p:attrNameLst>
                                          <p:attrName>style.visibility</p:attrName>
                                        </p:attrNameLst>
                                      </p:cBhvr>
                                      <p:to>
                                        <p:strVal val="visible"/>
                                      </p:to>
                                    </p:set>
                                    <p:animEffect transition="in" filter="diamond(in)">
                                      <p:cBhvr>
                                        <p:cTn id="107" dur="2000"/>
                                        <p:tgtEl>
                                          <p:spTgt spid="6">
                                            <p:txEl>
                                              <p:pRg st="7" end="7"/>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8" presetClass="entr" presetSubtype="16" fill="hold" grpId="0" nodeType="clickEffect">
                                  <p:stCondLst>
                                    <p:cond delay="0"/>
                                  </p:stCondLst>
                                  <p:childTnLst>
                                    <p:set>
                                      <p:cBhvr>
                                        <p:cTn id="111" dur="1" fill="hold">
                                          <p:stCondLst>
                                            <p:cond delay="0"/>
                                          </p:stCondLst>
                                        </p:cTn>
                                        <p:tgtEl>
                                          <p:spTgt spid="6">
                                            <p:txEl>
                                              <p:pRg st="8" end="8"/>
                                            </p:txEl>
                                          </p:spTgt>
                                        </p:tgtEl>
                                        <p:attrNameLst>
                                          <p:attrName>style.visibility</p:attrName>
                                        </p:attrNameLst>
                                      </p:cBhvr>
                                      <p:to>
                                        <p:strVal val="visible"/>
                                      </p:to>
                                    </p:set>
                                    <p:animEffect transition="in" filter="diamond(in)">
                                      <p:cBhvr>
                                        <p:cTn id="112" dur="20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P spid="5" grpId="0" build="p"/>
      <p:bldP spid="6"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3 Marcador de pie de página"/>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s-ES" smtClean="0">
                <a:latin typeface="Tahoma" pitchFamily="34" charset="0"/>
              </a:rPr>
              <a:t>Ramón Iván García</a:t>
            </a:r>
          </a:p>
        </p:txBody>
      </p:sp>
      <p:sp>
        <p:nvSpPr>
          <p:cNvPr id="6" name="5 Elipse"/>
          <p:cNvSpPr/>
          <p:nvPr/>
        </p:nvSpPr>
        <p:spPr>
          <a:xfrm>
            <a:off x="1905000" y="838200"/>
            <a:ext cx="5410200" cy="4953000"/>
          </a:xfrm>
          <a:prstGeom prst="ellipse">
            <a:avLst/>
          </a:prstGeom>
          <a:ln>
            <a:solidFill>
              <a:srgbClr val="FFC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4400" b="1" dirty="0">
                <a:solidFill>
                  <a:schemeClr val="accent6">
                    <a:lumMod val="20000"/>
                    <a:lumOff val="80000"/>
                  </a:schemeClr>
                </a:solidFill>
                <a:effectLst>
                  <a:outerShdw blurRad="38100" dist="38100" dir="2700000" algn="tl">
                    <a:srgbClr val="000000">
                      <a:alpha val="43137"/>
                    </a:srgbClr>
                  </a:outerShdw>
                </a:effectLst>
              </a:rPr>
              <a:t>MUCHAS GRACIAS A TODOS POR SU ATENCIÓN</a:t>
            </a:r>
            <a:endParaRPr lang="en-US" sz="4400" b="1" dirty="0">
              <a:solidFill>
                <a:schemeClr val="accent6">
                  <a:lumMod val="20000"/>
                  <a:lumOff val="80000"/>
                </a:schemeClr>
              </a:solidFill>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477BE48E-D831-4128-82BD-B344172D9F75}" type="slidenum">
              <a:rPr lang="es-ES" smtClean="0"/>
              <a:pPr/>
              <a:t>35</a:t>
            </a:fld>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0"/>
                                        <p:tgtEl>
                                          <p:spTgt spid="6"/>
                                        </p:tgtEl>
                                      </p:cBhvr>
                                    </p:animEffect>
                                    <p:set>
                                      <p:cBhvr>
                                        <p:cTn id="12" dur="1" fill="hold">
                                          <p:stCondLst>
                                            <p:cond delay="4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0784" y="1268760"/>
            <a:ext cx="7467600" cy="4525963"/>
          </a:xfrm>
        </p:spPr>
        <p:txBody>
          <a:bodyPr>
            <a:normAutofit lnSpcReduction="10000"/>
          </a:bodyPr>
          <a:lstStyle/>
          <a:p>
            <a:pPr algn="just"/>
            <a:r>
              <a:rPr lang="es-SV" b="1" dirty="0" smtClean="0">
                <a:solidFill>
                  <a:srgbClr val="FD59D2"/>
                </a:solidFill>
                <a:effectLst>
                  <a:outerShdw blurRad="38100" dist="38100" dir="2700000" algn="tl">
                    <a:srgbClr val="000000">
                      <a:alpha val="43137"/>
                    </a:srgbClr>
                  </a:outerShdw>
                </a:effectLst>
              </a:rPr>
              <a:t>Requisitos de la prueba para mejor proveer:</a:t>
            </a:r>
          </a:p>
          <a:p>
            <a:endParaRPr lang="es-SV" b="1" dirty="0" smtClean="0">
              <a:effectLst>
                <a:outerShdw blurRad="38100" dist="38100" dir="2700000" algn="tl">
                  <a:srgbClr val="000000">
                    <a:alpha val="43137"/>
                  </a:srgbClr>
                </a:outerShdw>
              </a:effectLst>
            </a:endParaRPr>
          </a:p>
          <a:p>
            <a:pPr algn="just">
              <a:buNone/>
            </a:pPr>
            <a:r>
              <a:rPr lang="es-SV" b="1" dirty="0" smtClean="0">
                <a:effectLst>
                  <a:outerShdw blurRad="38100" dist="38100" dir="2700000" algn="tl">
                    <a:srgbClr val="000000">
                      <a:alpha val="43137"/>
                    </a:srgbClr>
                  </a:outerShdw>
                </a:effectLst>
              </a:rPr>
              <a:t>	</a:t>
            </a:r>
            <a:r>
              <a:rPr lang="es-SV" b="1" dirty="0" smtClean="0">
                <a:solidFill>
                  <a:srgbClr val="FFC000"/>
                </a:solidFill>
                <a:effectLst>
                  <a:outerShdw blurRad="38100" dist="38100" dir="2700000" algn="tl">
                    <a:srgbClr val="000000">
                      <a:alpha val="43137"/>
                    </a:srgbClr>
                  </a:outerShdw>
                </a:effectLst>
              </a:rPr>
              <a:t>I)</a:t>
            </a:r>
            <a:r>
              <a:rPr lang="es-SV" b="1" dirty="0" smtClean="0">
                <a:effectLst>
                  <a:outerShdw blurRad="38100" dist="38100" dir="2700000" algn="tl">
                    <a:srgbClr val="000000">
                      <a:alpha val="43137"/>
                    </a:srgbClr>
                  </a:outerShdw>
                </a:effectLst>
              </a:rPr>
              <a:t> Audiencia en curso (eventualidad)</a:t>
            </a:r>
          </a:p>
          <a:p>
            <a:pPr algn="just">
              <a:buNone/>
            </a:pPr>
            <a:endParaRPr lang="es-SV" b="1" dirty="0" smtClean="0">
              <a:effectLst>
                <a:outerShdw blurRad="38100" dist="38100" dir="2700000" algn="tl">
                  <a:srgbClr val="000000">
                    <a:alpha val="43137"/>
                  </a:srgbClr>
                </a:outerShdw>
              </a:effectLst>
            </a:endParaRPr>
          </a:p>
          <a:p>
            <a:pPr algn="just">
              <a:buNone/>
            </a:pPr>
            <a:r>
              <a:rPr lang="es-SV" b="1" dirty="0" smtClean="0">
                <a:solidFill>
                  <a:srgbClr val="FFC000"/>
                </a:solidFill>
                <a:effectLst>
                  <a:outerShdw blurRad="38100" dist="38100" dir="2700000" algn="tl">
                    <a:srgbClr val="000000">
                      <a:alpha val="43137"/>
                    </a:srgbClr>
                  </a:outerShdw>
                </a:effectLst>
              </a:rPr>
              <a:t>	II) </a:t>
            </a:r>
            <a:r>
              <a:rPr lang="es-SV" b="1" dirty="0" smtClean="0">
                <a:effectLst>
                  <a:outerShdw blurRad="38100" dist="38100" dir="2700000" algn="tl">
                    <a:srgbClr val="000000">
                      <a:alpha val="43137"/>
                    </a:srgbClr>
                  </a:outerShdw>
                </a:effectLst>
              </a:rPr>
              <a:t>Hechos nuevos (no conocidos)</a:t>
            </a:r>
          </a:p>
          <a:p>
            <a:pPr algn="just">
              <a:buNone/>
            </a:pPr>
            <a:endParaRPr lang="es-SV" b="1" dirty="0" smtClean="0">
              <a:effectLst>
                <a:outerShdw blurRad="38100" dist="38100" dir="2700000" algn="tl">
                  <a:srgbClr val="000000">
                    <a:alpha val="43137"/>
                  </a:srgbClr>
                </a:outerShdw>
              </a:effectLst>
            </a:endParaRPr>
          </a:p>
          <a:p>
            <a:pPr algn="just">
              <a:buNone/>
            </a:pPr>
            <a:r>
              <a:rPr lang="es-SV" b="1" dirty="0" smtClean="0">
                <a:solidFill>
                  <a:srgbClr val="FFC000"/>
                </a:solidFill>
                <a:effectLst>
                  <a:outerShdw blurRad="38100" dist="38100" dir="2700000" algn="tl">
                    <a:srgbClr val="000000">
                      <a:alpha val="43137"/>
                    </a:srgbClr>
                  </a:outerShdw>
                </a:effectLst>
              </a:rPr>
              <a:t>	III)</a:t>
            </a:r>
            <a:r>
              <a:rPr lang="es-SV" b="1" dirty="0" smtClean="0">
                <a:effectLst>
                  <a:outerShdw blurRad="38100" dist="38100" dir="2700000" algn="tl">
                    <a:srgbClr val="000000">
                      <a:alpha val="43137"/>
                    </a:srgbClr>
                  </a:outerShdw>
                </a:effectLst>
              </a:rPr>
              <a:t> Se requiera esclarecimiento (indicios anfibológicos, por ejemplo)</a:t>
            </a:r>
            <a:endParaRPr lang="es-SV" b="1" dirty="0">
              <a:effectLst>
                <a:outerShdw blurRad="38100" dist="38100" dir="2700000" algn="tl">
                  <a:srgbClr val="000000">
                    <a:alpha val="43137"/>
                  </a:srgbClr>
                </a:outerShdw>
              </a:effectLst>
            </a:endParaRPr>
          </a:p>
        </p:txBody>
      </p:sp>
      <p:sp>
        <p:nvSpPr>
          <p:cNvPr id="4" name="Footer Placeholder 3"/>
          <p:cNvSpPr>
            <a:spLocks noGrp="1"/>
          </p:cNvSpPr>
          <p:nvPr>
            <p:ph type="ftr" sz="quarter" idx="11"/>
          </p:nvPr>
        </p:nvSpPr>
        <p:spPr/>
        <p:txBody>
          <a:bodyPr/>
          <a:lstStyle/>
          <a:p>
            <a:r>
              <a:rPr lang="es-ES" smtClean="0"/>
              <a:t>Ramón Iván García</a:t>
            </a:r>
            <a:endParaRPr lang="es-ES"/>
          </a:p>
        </p:txBody>
      </p:sp>
      <p:sp>
        <p:nvSpPr>
          <p:cNvPr id="5" name="Slide Number Placeholder 4"/>
          <p:cNvSpPr>
            <a:spLocks noGrp="1"/>
          </p:cNvSpPr>
          <p:nvPr>
            <p:ph type="sldNum" sz="quarter" idx="12"/>
          </p:nvPr>
        </p:nvSpPr>
        <p:spPr/>
        <p:txBody>
          <a:bodyPr/>
          <a:lstStyle/>
          <a:p>
            <a:fld id="{477BE48E-D831-4128-82BD-B344172D9F75}" type="slidenum">
              <a:rPr lang="es-ES" smtClean="0"/>
              <a:pPr/>
              <a:t>4</a:t>
            </a:fld>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dissolv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dissolv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76672"/>
            <a:ext cx="7772400" cy="1224136"/>
          </a:xfrm>
        </p:spPr>
        <p:txBody>
          <a:bodyPr/>
          <a:lstStyle/>
          <a:p>
            <a:pPr algn="ctr"/>
            <a:r>
              <a:rPr lang="es-SV" sz="3600" b="1" u="sng" dirty="0" smtClean="0">
                <a:solidFill>
                  <a:srgbClr val="F40CC2"/>
                </a:solidFill>
                <a:effectLst>
                  <a:outerShdw blurRad="38100" dist="38100" dir="2700000" algn="tl">
                    <a:srgbClr val="000000">
                      <a:alpha val="43137"/>
                    </a:srgbClr>
                  </a:outerShdw>
                </a:effectLst>
                <a:latin typeface="Calibri" pitchFamily="34" charset="0"/>
              </a:rPr>
              <a:t>Límites del interrogatorio judicial</a:t>
            </a:r>
            <a:r>
              <a:rPr lang="es-SV" sz="3600" b="1" dirty="0" smtClean="0">
                <a:solidFill>
                  <a:srgbClr val="0DF333"/>
                </a:solidFill>
                <a:effectLst>
                  <a:outerShdw blurRad="38100" dist="38100" dir="2700000" algn="tl">
                    <a:srgbClr val="000000">
                      <a:alpha val="43137"/>
                    </a:srgbClr>
                  </a:outerShdw>
                </a:effectLst>
                <a:latin typeface="Calibri" pitchFamily="34" charset="0"/>
              </a:rPr>
              <a:t/>
            </a:r>
            <a:br>
              <a:rPr lang="es-SV" sz="3600" b="1" dirty="0" smtClean="0">
                <a:solidFill>
                  <a:srgbClr val="0DF333"/>
                </a:solidFill>
                <a:effectLst>
                  <a:outerShdw blurRad="38100" dist="38100" dir="2700000" algn="tl">
                    <a:srgbClr val="000000">
                      <a:alpha val="43137"/>
                    </a:srgbClr>
                  </a:outerShdw>
                </a:effectLst>
                <a:latin typeface="Calibri" pitchFamily="34" charset="0"/>
              </a:rPr>
            </a:br>
            <a:r>
              <a:rPr lang="es-SV" sz="2400" b="1" dirty="0" smtClean="0">
                <a:solidFill>
                  <a:srgbClr val="0DF333"/>
                </a:solidFill>
                <a:effectLst>
                  <a:outerShdw blurRad="38100" dist="38100" dir="2700000" algn="tl">
                    <a:srgbClr val="000000">
                      <a:alpha val="43137"/>
                    </a:srgbClr>
                  </a:outerShdw>
                </a:effectLst>
                <a:latin typeface="Calibri" pitchFamily="34" charset="0"/>
              </a:rPr>
              <a:t> (Arts. 209.4 parte final CPP y 369 CPCM)</a:t>
            </a:r>
            <a:endParaRPr lang="es-SV" sz="2400" b="1" dirty="0">
              <a:solidFill>
                <a:srgbClr val="0DF333"/>
              </a:solidFill>
              <a:effectLst>
                <a:outerShdw blurRad="38100" dist="38100" dir="2700000" algn="tl">
                  <a:srgbClr val="000000">
                    <a:alpha val="43137"/>
                  </a:srgbClr>
                </a:outerShdw>
              </a:effectLst>
              <a:latin typeface="Calibri" pitchFamily="34" charset="0"/>
            </a:endParaRPr>
          </a:p>
        </p:txBody>
      </p:sp>
      <p:sp>
        <p:nvSpPr>
          <p:cNvPr id="3" name="Content Placeholder 2"/>
          <p:cNvSpPr>
            <a:spLocks noGrp="1"/>
          </p:cNvSpPr>
          <p:nvPr>
            <p:ph idx="1"/>
          </p:nvPr>
        </p:nvSpPr>
        <p:spPr>
          <a:xfrm>
            <a:off x="914400" y="2204864"/>
            <a:ext cx="7772400" cy="4104456"/>
          </a:xfrm>
        </p:spPr>
        <p:txBody>
          <a:bodyPr>
            <a:normAutofit fontScale="92500" lnSpcReduction="10000"/>
          </a:bodyPr>
          <a:lstStyle/>
          <a:p>
            <a:pPr marL="566928" indent="-457200" algn="just">
              <a:lnSpc>
                <a:spcPct val="90000"/>
              </a:lnSpc>
              <a:buNone/>
              <a:defRPr/>
            </a:pPr>
            <a:r>
              <a:rPr lang="es-MX" sz="2800" b="1" spc="300" dirty="0" smtClean="0">
                <a:effectLst>
                  <a:outerShdw blurRad="38100" dist="38100" dir="2700000" algn="tl">
                    <a:srgbClr val="000000">
                      <a:alpha val="43137"/>
                    </a:srgbClr>
                  </a:outerShdw>
                </a:effectLst>
                <a:latin typeface="Calibri" pitchFamily="34" charset="0"/>
              </a:rPr>
              <a:t>	El interrogatorio del juez aplica solo cuando se han agotado los turnos de las partes (obvio: después del re-contrainterrogatorio)</a:t>
            </a:r>
          </a:p>
          <a:p>
            <a:pPr marL="566928" indent="-457200" algn="just">
              <a:lnSpc>
                <a:spcPct val="90000"/>
              </a:lnSpc>
              <a:buNone/>
              <a:defRPr/>
            </a:pPr>
            <a:endParaRPr lang="es-MX" sz="1000" b="1" spc="300" dirty="0" smtClean="0">
              <a:effectLst>
                <a:outerShdw blurRad="38100" dist="38100" dir="2700000" algn="tl">
                  <a:srgbClr val="000000">
                    <a:alpha val="43137"/>
                  </a:srgbClr>
                </a:outerShdw>
              </a:effectLst>
              <a:latin typeface="Calibri" pitchFamily="34" charset="0"/>
            </a:endParaRPr>
          </a:p>
          <a:p>
            <a:pPr marL="566928" indent="-457200" algn="just">
              <a:lnSpc>
                <a:spcPct val="90000"/>
              </a:lnSpc>
              <a:buNone/>
              <a:defRPr/>
            </a:pPr>
            <a:r>
              <a:rPr lang="es-MX" sz="2800" b="1" spc="300" dirty="0" smtClean="0">
                <a:effectLst>
                  <a:outerShdw blurRad="38100" dist="38100" dir="2700000" algn="tl">
                    <a:srgbClr val="000000">
                      <a:alpha val="43137"/>
                    </a:srgbClr>
                  </a:outerShdw>
                </a:effectLst>
                <a:latin typeface="Calibri" pitchFamily="34" charset="0"/>
              </a:rPr>
              <a:t>	</a:t>
            </a:r>
            <a:r>
              <a:rPr lang="es-MX" sz="2800" b="1" spc="300" dirty="0" smtClean="0">
                <a:solidFill>
                  <a:srgbClr val="FF0000"/>
                </a:solidFill>
                <a:effectLst>
                  <a:outerShdw blurRad="38100" dist="38100" dir="2700000" algn="tl">
                    <a:srgbClr val="000000">
                      <a:alpha val="43137"/>
                    </a:srgbClr>
                  </a:outerShdw>
                </a:effectLst>
                <a:latin typeface="Calibri" pitchFamily="34" charset="0"/>
              </a:rPr>
              <a:t>a)</a:t>
            </a:r>
            <a:r>
              <a:rPr lang="es-MX" sz="2800" b="1" spc="300" dirty="0" smtClean="0">
                <a:effectLst>
                  <a:outerShdw blurRad="38100" dist="38100" dir="2700000" algn="tl">
                    <a:srgbClr val="000000">
                      <a:alpha val="43137"/>
                    </a:srgbClr>
                  </a:outerShdw>
                </a:effectLst>
                <a:latin typeface="Calibri" pitchFamily="34" charset="0"/>
              </a:rPr>
              <a:t> Preguntas para efectos </a:t>
            </a:r>
            <a:r>
              <a:rPr lang="es-MX" sz="2800" b="1" u="sng" spc="300" dirty="0" smtClean="0">
                <a:solidFill>
                  <a:srgbClr val="FFFF00"/>
                </a:solidFill>
                <a:effectLst>
                  <a:outerShdw blurRad="38100" dist="38100" dir="2700000" algn="tl">
                    <a:srgbClr val="000000">
                      <a:alpha val="43137"/>
                    </a:srgbClr>
                  </a:outerShdw>
                </a:effectLst>
                <a:latin typeface="Calibri" pitchFamily="34" charset="0"/>
              </a:rPr>
              <a:t>aclaratorios</a:t>
            </a:r>
            <a:r>
              <a:rPr lang="es-MX" sz="2800" b="1" spc="300" dirty="0" smtClean="0">
                <a:effectLst>
                  <a:outerShdw blurRad="38100" dist="38100" dir="2700000" algn="tl">
                    <a:srgbClr val="000000">
                      <a:alpha val="43137"/>
                    </a:srgbClr>
                  </a:outerShdw>
                </a:effectLst>
                <a:latin typeface="Calibri" pitchFamily="34" charset="0"/>
              </a:rPr>
              <a:t> </a:t>
            </a:r>
          </a:p>
          <a:p>
            <a:pPr marL="566928" indent="-457200" algn="just">
              <a:lnSpc>
                <a:spcPct val="90000"/>
              </a:lnSpc>
              <a:buNone/>
              <a:defRPr/>
            </a:pPr>
            <a:r>
              <a:rPr lang="es-MX" sz="2800" b="1" spc="300" dirty="0" smtClean="0">
                <a:effectLst>
                  <a:outerShdw blurRad="38100" dist="38100" dir="2700000" algn="tl">
                    <a:srgbClr val="000000">
                      <a:alpha val="43137"/>
                    </a:srgbClr>
                  </a:outerShdw>
                </a:effectLst>
                <a:latin typeface="Calibri" pitchFamily="34" charset="0"/>
              </a:rPr>
              <a:t>	</a:t>
            </a:r>
            <a:r>
              <a:rPr lang="es-MX" sz="2800" b="1" spc="300" dirty="0" smtClean="0">
                <a:solidFill>
                  <a:srgbClr val="FF0000"/>
                </a:solidFill>
                <a:effectLst>
                  <a:outerShdw blurRad="38100" dist="38100" dir="2700000" algn="tl">
                    <a:srgbClr val="000000">
                      <a:alpha val="43137"/>
                    </a:srgbClr>
                  </a:outerShdw>
                </a:effectLst>
                <a:latin typeface="Calibri" pitchFamily="34" charset="0"/>
              </a:rPr>
              <a:t>b)</a:t>
            </a:r>
            <a:r>
              <a:rPr lang="es-MX" sz="2800" b="1" spc="300" dirty="0" smtClean="0">
                <a:effectLst>
                  <a:outerShdw blurRad="38100" dist="38100" dir="2700000" algn="tl">
                    <a:srgbClr val="000000">
                      <a:alpha val="43137"/>
                    </a:srgbClr>
                  </a:outerShdw>
                </a:effectLst>
                <a:latin typeface="Calibri" pitchFamily="34" charset="0"/>
              </a:rPr>
              <a:t> Limitadas por el </a:t>
            </a:r>
            <a:r>
              <a:rPr lang="es-MX" sz="2800" b="1" u="sng" spc="300" dirty="0" smtClean="0">
                <a:solidFill>
                  <a:srgbClr val="FFC000"/>
                </a:solidFill>
                <a:effectLst>
                  <a:outerShdw blurRad="38100" dist="38100" dir="2700000" algn="tl">
                    <a:srgbClr val="000000">
                      <a:alpha val="43137"/>
                    </a:srgbClr>
                  </a:outerShdw>
                </a:effectLst>
                <a:latin typeface="Calibri" pitchFamily="34" charset="0"/>
              </a:rPr>
              <a:t>deber de imparcialidad</a:t>
            </a:r>
            <a:r>
              <a:rPr lang="es-MX" sz="2800" b="1" spc="300" dirty="0" smtClean="0">
                <a:solidFill>
                  <a:srgbClr val="FFC000"/>
                </a:solidFill>
                <a:effectLst>
                  <a:outerShdw blurRad="38100" dist="38100" dir="2700000" algn="tl">
                    <a:srgbClr val="000000">
                      <a:alpha val="43137"/>
                    </a:srgbClr>
                  </a:outerShdw>
                </a:effectLst>
                <a:latin typeface="Calibri" pitchFamily="34" charset="0"/>
              </a:rPr>
              <a:t> </a:t>
            </a:r>
            <a:r>
              <a:rPr lang="es-MX" sz="2200" b="1" spc="300" dirty="0" smtClean="0">
                <a:solidFill>
                  <a:srgbClr val="0DF333"/>
                </a:solidFill>
                <a:effectLst>
                  <a:outerShdw blurRad="38100" dist="38100" dir="2700000" algn="tl">
                    <a:srgbClr val="000000">
                      <a:alpha val="43137"/>
                    </a:srgbClr>
                  </a:outerShdw>
                </a:effectLst>
                <a:latin typeface="Calibri" pitchFamily="34" charset="0"/>
              </a:rPr>
              <a:t>(Arts.17 y 172.3 </a:t>
            </a:r>
            <a:r>
              <a:rPr lang="es-MX" sz="2200" b="1" spc="300" dirty="0" err="1" smtClean="0">
                <a:solidFill>
                  <a:srgbClr val="0DF333"/>
                </a:solidFill>
                <a:effectLst>
                  <a:outerShdw blurRad="38100" dist="38100" dir="2700000" algn="tl">
                    <a:srgbClr val="000000">
                      <a:alpha val="43137"/>
                    </a:srgbClr>
                  </a:outerShdw>
                </a:effectLst>
                <a:latin typeface="Calibri" pitchFamily="34" charset="0"/>
              </a:rPr>
              <a:t>Cn.</a:t>
            </a:r>
            <a:r>
              <a:rPr lang="es-MX" sz="2200" b="1" spc="300" dirty="0" smtClean="0">
                <a:solidFill>
                  <a:srgbClr val="0DF333"/>
                </a:solidFill>
                <a:effectLst>
                  <a:outerShdw blurRad="38100" dist="38100" dir="2700000" algn="tl">
                    <a:srgbClr val="000000">
                      <a:alpha val="43137"/>
                    </a:srgbClr>
                  </a:outerShdw>
                </a:effectLst>
                <a:latin typeface="Calibri" pitchFamily="34" charset="0"/>
              </a:rPr>
              <a:t>, 4 </a:t>
            </a:r>
            <a:r>
              <a:rPr lang="es-MX" sz="2200" b="1" spc="300" dirty="0" err="1" smtClean="0">
                <a:solidFill>
                  <a:srgbClr val="0DF333"/>
                </a:solidFill>
                <a:effectLst>
                  <a:outerShdw blurRad="38100" dist="38100" dir="2700000" algn="tl">
                    <a:srgbClr val="000000">
                      <a:alpha val="43137"/>
                    </a:srgbClr>
                  </a:outerShdw>
                </a:effectLst>
                <a:latin typeface="Calibri" pitchFamily="34" charset="0"/>
              </a:rPr>
              <a:t>Incs</a:t>
            </a:r>
            <a:r>
              <a:rPr lang="es-MX" sz="2200" b="1" spc="300" dirty="0" smtClean="0">
                <a:solidFill>
                  <a:srgbClr val="0DF333"/>
                </a:solidFill>
                <a:effectLst>
                  <a:outerShdw blurRad="38100" dist="38100" dir="2700000" algn="tl">
                    <a:srgbClr val="000000">
                      <a:alpha val="43137"/>
                    </a:srgbClr>
                  </a:outerShdw>
                </a:effectLst>
                <a:latin typeface="Calibri" pitchFamily="34" charset="0"/>
              </a:rPr>
              <a:t>. 1° y 4° CPP)</a:t>
            </a:r>
            <a:endParaRPr lang="es-MX" sz="2200" b="1" u="sng" spc="300" dirty="0" smtClean="0">
              <a:solidFill>
                <a:srgbClr val="0DF333"/>
              </a:solidFill>
              <a:effectLst>
                <a:outerShdw blurRad="38100" dist="38100" dir="2700000" algn="tl">
                  <a:srgbClr val="000000">
                    <a:alpha val="43137"/>
                  </a:srgbClr>
                </a:outerShdw>
              </a:effectLst>
              <a:latin typeface="Calibri" pitchFamily="34" charset="0"/>
            </a:endParaRPr>
          </a:p>
          <a:p>
            <a:pPr marL="365760" indent="-256032" algn="just">
              <a:lnSpc>
                <a:spcPct val="90000"/>
              </a:lnSpc>
              <a:buNone/>
              <a:defRPr/>
            </a:pPr>
            <a:endParaRPr lang="es-MX" sz="1000" b="1" spc="300" dirty="0" smtClean="0">
              <a:effectLst>
                <a:outerShdw blurRad="38100" dist="38100" dir="2700000" algn="tl">
                  <a:srgbClr val="000000">
                    <a:alpha val="43137"/>
                  </a:srgbClr>
                </a:outerShdw>
              </a:effectLst>
              <a:latin typeface="Calibri" pitchFamily="34" charset="0"/>
            </a:endParaRPr>
          </a:p>
          <a:p>
            <a:pPr marL="365760" indent="-256032" algn="just">
              <a:lnSpc>
                <a:spcPct val="90000"/>
              </a:lnSpc>
              <a:buNone/>
              <a:defRPr/>
            </a:pPr>
            <a:r>
              <a:rPr lang="es-MX" sz="2800" b="1" spc="300" dirty="0" smtClean="0">
                <a:effectLst>
                  <a:outerShdw blurRad="38100" dist="38100" dir="2700000" algn="tl">
                    <a:srgbClr val="000000">
                      <a:alpha val="43137"/>
                    </a:srgbClr>
                  </a:outerShdw>
                </a:effectLst>
                <a:latin typeface="Calibri" pitchFamily="34" charset="0"/>
              </a:rPr>
              <a:t>	  Se debe abrir nueva oportunidad de interrogar a las partes </a:t>
            </a:r>
            <a:r>
              <a:rPr lang="es-MX" sz="2200" b="1" spc="300" dirty="0" smtClean="0">
                <a:solidFill>
                  <a:srgbClr val="0DF333"/>
                </a:solidFill>
                <a:effectLst>
                  <a:outerShdw blurRad="38100" dist="38100" dir="2700000" algn="tl">
                    <a:srgbClr val="000000">
                      <a:alpha val="43137"/>
                    </a:srgbClr>
                  </a:outerShdw>
                </a:effectLst>
                <a:latin typeface="Calibri" pitchFamily="34" charset="0"/>
              </a:rPr>
              <a:t>(369 CPCM)</a:t>
            </a:r>
          </a:p>
        </p:txBody>
      </p:sp>
      <p:sp>
        <p:nvSpPr>
          <p:cNvPr id="4" name="Slide Number Placeholder 3"/>
          <p:cNvSpPr>
            <a:spLocks noGrp="1"/>
          </p:cNvSpPr>
          <p:nvPr>
            <p:ph type="sldNum" sz="quarter" idx="12"/>
          </p:nvPr>
        </p:nvSpPr>
        <p:spPr/>
        <p:txBody>
          <a:bodyPr/>
          <a:lstStyle/>
          <a:p>
            <a:fld id="{8BF7BD73-C64E-4807-9DE9-001DDEEE2FB7}" type="slidenum">
              <a:rPr lang="es-SV" smtClean="0"/>
              <a:pPr/>
              <a:t>5</a:t>
            </a:fld>
            <a:endParaRPr lang="es-SV"/>
          </a:p>
        </p:txBody>
      </p:sp>
      <p:sp>
        <p:nvSpPr>
          <p:cNvPr id="5" name="Footer Placeholder 4"/>
          <p:cNvSpPr>
            <a:spLocks noGrp="1"/>
          </p:cNvSpPr>
          <p:nvPr>
            <p:ph type="ftr" sz="quarter" idx="11"/>
          </p:nvPr>
        </p:nvSpPr>
        <p:spPr/>
        <p:txBody>
          <a:bodyPr/>
          <a:lstStyle/>
          <a:p>
            <a:r>
              <a:rPr lang="es-SV" smtClean="0"/>
              <a:t>Ramón Iván García</a:t>
            </a:r>
            <a:endParaRPr lang="es-SV"/>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dissolv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s-SV" sz="3600" b="1" u="sng" dirty="0" smtClean="0">
                <a:solidFill>
                  <a:srgbClr val="F40CC2"/>
                </a:solidFill>
                <a:effectLst>
                  <a:outerShdw blurRad="38100" dist="38100" dir="2700000" algn="tl">
                    <a:srgbClr val="000000">
                      <a:alpha val="43137"/>
                    </a:srgbClr>
                  </a:outerShdw>
                </a:effectLst>
                <a:latin typeface="Calibri" pitchFamily="34" charset="0"/>
              </a:rPr>
              <a:t>Límites del interrogatorio judicial</a:t>
            </a:r>
            <a:r>
              <a:rPr lang="es-SV" sz="3600" b="1" dirty="0" smtClean="0">
                <a:solidFill>
                  <a:srgbClr val="0DF333"/>
                </a:solidFill>
                <a:effectLst>
                  <a:outerShdw blurRad="38100" dist="38100" dir="2700000" algn="tl">
                    <a:srgbClr val="000000">
                      <a:alpha val="43137"/>
                    </a:srgbClr>
                  </a:outerShdw>
                </a:effectLst>
                <a:latin typeface="Calibri" pitchFamily="34" charset="0"/>
              </a:rPr>
              <a:t/>
            </a:r>
            <a:br>
              <a:rPr lang="es-SV" sz="3600" b="1" dirty="0" smtClean="0">
                <a:solidFill>
                  <a:srgbClr val="0DF333"/>
                </a:solidFill>
                <a:effectLst>
                  <a:outerShdw blurRad="38100" dist="38100" dir="2700000" algn="tl">
                    <a:srgbClr val="000000">
                      <a:alpha val="43137"/>
                    </a:srgbClr>
                  </a:outerShdw>
                </a:effectLst>
                <a:latin typeface="Calibri" pitchFamily="34" charset="0"/>
              </a:rPr>
            </a:br>
            <a:endParaRPr lang="es-SV" sz="3600" dirty="0">
              <a:latin typeface="Calibri" pitchFamily="34" charset="0"/>
            </a:endParaRPr>
          </a:p>
        </p:txBody>
      </p:sp>
      <p:sp>
        <p:nvSpPr>
          <p:cNvPr id="3" name="Content Placeholder 2"/>
          <p:cNvSpPr>
            <a:spLocks noGrp="1"/>
          </p:cNvSpPr>
          <p:nvPr>
            <p:ph idx="1"/>
          </p:nvPr>
        </p:nvSpPr>
        <p:spPr>
          <a:xfrm>
            <a:off x="914400" y="1593304"/>
            <a:ext cx="7772400" cy="4572000"/>
          </a:xfrm>
        </p:spPr>
        <p:txBody>
          <a:bodyPr>
            <a:normAutofit fontScale="77500" lnSpcReduction="20000"/>
          </a:bodyPr>
          <a:lstStyle/>
          <a:p>
            <a:pPr algn="just">
              <a:buNone/>
            </a:pPr>
            <a:r>
              <a:rPr lang="es-MX" sz="3200" b="1" dirty="0" smtClean="0">
                <a:solidFill>
                  <a:srgbClr val="0DF333"/>
                </a:solidFill>
                <a:effectLst>
                  <a:outerShdw blurRad="38100" dist="38100" dir="2700000" algn="tl">
                    <a:srgbClr val="000000">
                      <a:alpha val="43137"/>
                    </a:srgbClr>
                  </a:outerShdw>
                </a:effectLst>
                <a:latin typeface="Calibri" pitchFamily="34" charset="0"/>
              </a:rPr>
              <a:t>	Durante el desarrollo del interrogatorio</a:t>
            </a:r>
            <a:r>
              <a:rPr lang="es-MX" sz="3200" b="1" dirty="0" smtClean="0">
                <a:effectLst>
                  <a:outerShdw blurRad="38100" dist="38100" dir="2700000" algn="tl">
                    <a:srgbClr val="000000">
                      <a:alpha val="43137"/>
                    </a:srgbClr>
                  </a:outerShdw>
                </a:effectLst>
                <a:latin typeface="Calibri" pitchFamily="34" charset="0"/>
              </a:rPr>
              <a:t> (‘control’, 209.5):</a:t>
            </a:r>
            <a:endParaRPr lang="es-MX" sz="3200" b="1" dirty="0" smtClean="0">
              <a:solidFill>
                <a:srgbClr val="0DF333"/>
              </a:solidFill>
              <a:effectLst>
                <a:outerShdw blurRad="38100" dist="38100" dir="2700000" algn="tl">
                  <a:srgbClr val="000000">
                    <a:alpha val="43137"/>
                  </a:srgbClr>
                </a:outerShdw>
              </a:effectLst>
              <a:latin typeface="Calibri" pitchFamily="34" charset="0"/>
            </a:endParaRPr>
          </a:p>
          <a:p>
            <a:pPr>
              <a:buNone/>
            </a:pPr>
            <a:endParaRPr lang="es-MX" sz="1500" b="1" dirty="0" smtClean="0">
              <a:effectLst>
                <a:outerShdw blurRad="38100" dist="38100" dir="2700000" algn="tl">
                  <a:srgbClr val="000000">
                    <a:alpha val="43137"/>
                  </a:srgbClr>
                </a:outerShdw>
              </a:effectLst>
              <a:latin typeface="Calibri" pitchFamily="34" charset="0"/>
            </a:endParaRPr>
          </a:p>
          <a:p>
            <a:pPr algn="just">
              <a:buNone/>
            </a:pPr>
            <a:r>
              <a:rPr lang="es-MX" sz="3200" b="1" dirty="0" smtClean="0">
                <a:effectLst>
                  <a:outerShdw blurRad="38100" dist="38100" dir="2700000" algn="tl">
                    <a:srgbClr val="000000">
                      <a:alpha val="43137"/>
                    </a:srgbClr>
                  </a:outerShdw>
                </a:effectLst>
                <a:latin typeface="Calibri" pitchFamily="34" charset="0"/>
              </a:rPr>
              <a:t>	El juez… </a:t>
            </a:r>
            <a:r>
              <a:rPr lang="es-MX" sz="3200" b="1" i="1" dirty="0" smtClean="0">
                <a:solidFill>
                  <a:srgbClr val="FFC000"/>
                </a:solidFill>
                <a:effectLst>
                  <a:outerShdw blurRad="38100" dist="38100" dir="2700000" algn="tl">
                    <a:srgbClr val="000000">
                      <a:alpha val="43137"/>
                    </a:srgbClr>
                  </a:outerShdw>
                </a:effectLst>
                <a:latin typeface="Calibri" pitchFamily="34" charset="0"/>
              </a:rPr>
              <a:t>moderará</a:t>
            </a:r>
            <a:r>
              <a:rPr lang="es-MX" sz="3200" b="1" dirty="0" smtClean="0">
                <a:effectLst>
                  <a:outerShdw blurRad="38100" dist="38100" dir="2700000" algn="tl">
                    <a:srgbClr val="000000">
                      <a:alpha val="43137"/>
                    </a:srgbClr>
                  </a:outerShdw>
                </a:effectLst>
                <a:latin typeface="Calibri" pitchFamily="34" charset="0"/>
              </a:rPr>
              <a:t> el examen del testigo y </a:t>
            </a:r>
            <a:r>
              <a:rPr lang="es-MX" sz="3200" b="1" i="1" dirty="0" smtClean="0">
                <a:solidFill>
                  <a:srgbClr val="FFC000"/>
                </a:solidFill>
                <a:effectLst>
                  <a:outerShdw blurRad="38100" dist="38100" dir="2700000" algn="tl">
                    <a:srgbClr val="000000">
                      <a:alpha val="43137"/>
                    </a:srgbClr>
                  </a:outerShdw>
                </a:effectLst>
                <a:latin typeface="Calibri" pitchFamily="34" charset="0"/>
              </a:rPr>
              <a:t>evitará</a:t>
            </a:r>
            <a:r>
              <a:rPr lang="es-MX" sz="3200" b="1" dirty="0" smtClean="0">
                <a:effectLst>
                  <a:outerShdw blurRad="38100" dist="38100" dir="2700000" algn="tl">
                    <a:srgbClr val="000000">
                      <a:alpha val="43137"/>
                    </a:srgbClr>
                  </a:outerShdw>
                </a:effectLst>
                <a:latin typeface="Calibri" pitchFamily="34" charset="0"/>
              </a:rPr>
              <a:t> que conteste a preguntas capciosas e impertinentes… estarán prohibidas además las preguntas sugestivas…</a:t>
            </a:r>
          </a:p>
          <a:p>
            <a:pPr algn="just"/>
            <a:endParaRPr lang="es-MX" sz="1500" b="1" dirty="0" smtClean="0">
              <a:effectLst>
                <a:outerShdw blurRad="38100" dist="38100" dir="2700000" algn="tl">
                  <a:srgbClr val="000000">
                    <a:alpha val="43137"/>
                  </a:srgbClr>
                </a:outerShdw>
              </a:effectLst>
              <a:latin typeface="Calibri" pitchFamily="34" charset="0"/>
            </a:endParaRPr>
          </a:p>
          <a:p>
            <a:pPr algn="just">
              <a:buNone/>
            </a:pPr>
            <a:r>
              <a:rPr lang="es-MX" sz="3200" b="1" dirty="0" smtClean="0">
                <a:effectLst>
                  <a:outerShdw blurRad="38100" dist="38100" dir="2700000" algn="tl">
                    <a:srgbClr val="000000">
                      <a:alpha val="43137"/>
                    </a:srgbClr>
                  </a:outerShdw>
                </a:effectLst>
                <a:latin typeface="Calibri" pitchFamily="34" charset="0"/>
              </a:rPr>
              <a:t>	</a:t>
            </a:r>
            <a:r>
              <a:rPr lang="es-MX" sz="3200" b="1" u="sng" dirty="0" smtClean="0">
                <a:solidFill>
                  <a:schemeClr val="accent6">
                    <a:lumMod val="60000"/>
                    <a:lumOff val="40000"/>
                  </a:schemeClr>
                </a:solidFill>
                <a:effectLst>
                  <a:outerShdw blurRad="38100" dist="38100" dir="2700000" algn="tl">
                    <a:srgbClr val="000000">
                      <a:alpha val="43137"/>
                    </a:srgbClr>
                  </a:outerShdw>
                </a:effectLst>
                <a:latin typeface="Calibri" pitchFamily="34" charset="0"/>
              </a:rPr>
              <a:t>Moderación</a:t>
            </a:r>
            <a:r>
              <a:rPr lang="es-MX" sz="3200" b="1" dirty="0" smtClean="0">
                <a:effectLst>
                  <a:outerShdw blurRad="38100" dist="38100" dir="2700000" algn="tl">
                    <a:srgbClr val="000000">
                      <a:alpha val="43137"/>
                    </a:srgbClr>
                  </a:outerShdw>
                </a:effectLst>
                <a:latin typeface="Calibri" pitchFamily="34" charset="0"/>
              </a:rPr>
              <a:t> implica intermediación mesurada; una especie de ‘conciliación’ o avenimiento de la discusión implícita en el interrogatorio</a:t>
            </a:r>
          </a:p>
          <a:p>
            <a:pPr algn="just">
              <a:buNone/>
            </a:pPr>
            <a:endParaRPr lang="es-MX" sz="1500" b="1" dirty="0" smtClean="0">
              <a:effectLst>
                <a:outerShdw blurRad="38100" dist="38100" dir="2700000" algn="tl">
                  <a:srgbClr val="000000">
                    <a:alpha val="43137"/>
                  </a:srgbClr>
                </a:outerShdw>
              </a:effectLst>
              <a:latin typeface="Calibri" pitchFamily="34" charset="0"/>
            </a:endParaRPr>
          </a:p>
          <a:p>
            <a:pPr algn="just">
              <a:buNone/>
            </a:pPr>
            <a:r>
              <a:rPr lang="es-MX" sz="3200" b="1" dirty="0" smtClean="0">
                <a:effectLst>
                  <a:outerShdw blurRad="38100" dist="38100" dir="2700000" algn="tl">
                    <a:srgbClr val="000000">
                      <a:alpha val="43137"/>
                    </a:srgbClr>
                  </a:outerShdw>
                </a:effectLst>
                <a:latin typeface="Calibri" pitchFamily="34" charset="0"/>
              </a:rPr>
              <a:t>	</a:t>
            </a:r>
            <a:r>
              <a:rPr lang="es-MX" sz="3200" b="1" u="sng" dirty="0" smtClean="0">
                <a:solidFill>
                  <a:schemeClr val="accent6">
                    <a:lumMod val="60000"/>
                    <a:lumOff val="40000"/>
                  </a:schemeClr>
                </a:solidFill>
                <a:effectLst>
                  <a:outerShdw blurRad="38100" dist="38100" dir="2700000" algn="tl">
                    <a:srgbClr val="000000">
                      <a:alpha val="43137"/>
                    </a:srgbClr>
                  </a:outerShdw>
                </a:effectLst>
                <a:latin typeface="Calibri" pitchFamily="34" charset="0"/>
              </a:rPr>
              <a:t>Evitar</a:t>
            </a:r>
            <a:r>
              <a:rPr lang="es-MX" sz="3200" b="1" dirty="0" smtClean="0">
                <a:effectLst>
                  <a:outerShdw blurRad="38100" dist="38100" dir="2700000" algn="tl">
                    <a:srgbClr val="000000">
                      <a:alpha val="43137"/>
                    </a:srgbClr>
                  </a:outerShdw>
                </a:effectLst>
                <a:latin typeface="Calibri" pitchFamily="34" charset="0"/>
              </a:rPr>
              <a:t> conlleva impedir que se conteste de determinada forma o sentido  (</a:t>
            </a:r>
            <a:r>
              <a:rPr lang="es-MX" sz="3200" b="1" smtClean="0">
                <a:effectLst>
                  <a:outerShdw blurRad="38100" dist="38100" dir="2700000" algn="tl">
                    <a:srgbClr val="000000">
                      <a:alpha val="43137"/>
                    </a:srgbClr>
                  </a:outerShdw>
                </a:effectLst>
                <a:latin typeface="Calibri" pitchFamily="34" charset="0"/>
              </a:rPr>
              <a:t>preguntas prohibidas)</a:t>
            </a:r>
            <a:endParaRPr lang="es-MX" sz="3200" b="1" dirty="0" smtClean="0">
              <a:effectLst>
                <a:outerShdw blurRad="38100" dist="38100" dir="2700000" algn="tl">
                  <a:srgbClr val="000000">
                    <a:alpha val="43137"/>
                  </a:srgbClr>
                </a:outerShdw>
              </a:effectLst>
              <a:latin typeface="Calibri" pitchFamily="34" charset="0"/>
            </a:endParaRPr>
          </a:p>
        </p:txBody>
      </p:sp>
      <p:sp>
        <p:nvSpPr>
          <p:cNvPr id="4" name="Slide Number Placeholder 3"/>
          <p:cNvSpPr>
            <a:spLocks noGrp="1"/>
          </p:cNvSpPr>
          <p:nvPr>
            <p:ph type="sldNum" sz="quarter" idx="12"/>
          </p:nvPr>
        </p:nvSpPr>
        <p:spPr/>
        <p:txBody>
          <a:bodyPr/>
          <a:lstStyle/>
          <a:p>
            <a:fld id="{8BF7BD73-C64E-4807-9DE9-001DDEEE2FB7}" type="slidenum">
              <a:rPr lang="es-SV" smtClean="0"/>
              <a:pPr/>
              <a:t>6</a:t>
            </a:fld>
            <a:endParaRPr lang="es-SV"/>
          </a:p>
        </p:txBody>
      </p:sp>
      <p:sp>
        <p:nvSpPr>
          <p:cNvPr id="5" name="Footer Placeholder 4"/>
          <p:cNvSpPr>
            <a:spLocks noGrp="1"/>
          </p:cNvSpPr>
          <p:nvPr>
            <p:ph type="ftr" sz="quarter" idx="11"/>
          </p:nvPr>
        </p:nvSpPr>
        <p:spPr/>
        <p:txBody>
          <a:bodyPr/>
          <a:lstStyle/>
          <a:p>
            <a:r>
              <a:rPr lang="es-SV" smtClean="0"/>
              <a:t>Ramón Iván García</a:t>
            </a:r>
            <a:endParaRPr lang="es-SV"/>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dissolv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s-SV" sz="3600" b="1" u="sng" dirty="0" smtClean="0">
                <a:solidFill>
                  <a:srgbClr val="F40CC2"/>
                </a:solidFill>
                <a:effectLst>
                  <a:outerShdw blurRad="38100" dist="38100" dir="2700000" algn="tl">
                    <a:srgbClr val="000000">
                      <a:alpha val="43137"/>
                    </a:srgbClr>
                  </a:outerShdw>
                </a:effectLst>
                <a:latin typeface="Calibri" pitchFamily="34" charset="0"/>
              </a:rPr>
              <a:t>Límites del interrogatorio judicial</a:t>
            </a:r>
            <a:endParaRPr lang="es-SV" sz="3600" dirty="0">
              <a:latin typeface="Calibri" pitchFamily="34" charset="0"/>
            </a:endParaRPr>
          </a:p>
        </p:txBody>
      </p:sp>
      <p:sp>
        <p:nvSpPr>
          <p:cNvPr id="3" name="Content Placeholder 2"/>
          <p:cNvSpPr>
            <a:spLocks noGrp="1"/>
          </p:cNvSpPr>
          <p:nvPr>
            <p:ph idx="1"/>
          </p:nvPr>
        </p:nvSpPr>
        <p:spPr>
          <a:xfrm>
            <a:off x="914400" y="1412776"/>
            <a:ext cx="7772400" cy="5040560"/>
          </a:xfrm>
        </p:spPr>
        <p:txBody>
          <a:bodyPr>
            <a:noAutofit/>
          </a:bodyPr>
          <a:lstStyle/>
          <a:p>
            <a:pPr algn="just">
              <a:lnSpc>
                <a:spcPct val="150000"/>
              </a:lnSpc>
              <a:buSzPct val="112000"/>
              <a:buNone/>
              <a:defRPr/>
            </a:pPr>
            <a:r>
              <a:rPr lang="es-ES" sz="2400" b="1" u="sng" dirty="0" smtClean="0">
                <a:solidFill>
                  <a:srgbClr val="FFC000"/>
                </a:solidFill>
                <a:effectLst>
                  <a:outerShdw blurRad="38100" dist="38100" dir="2700000" algn="tl">
                    <a:srgbClr val="000000">
                      <a:alpha val="43137"/>
                    </a:srgbClr>
                  </a:outerShdw>
                </a:effectLst>
                <a:latin typeface="Book Antiqua" pitchFamily="18" charset="0"/>
              </a:rPr>
              <a:t>Límites</a:t>
            </a:r>
            <a:r>
              <a:rPr lang="es-ES" sz="2400" b="1" dirty="0" smtClean="0">
                <a:solidFill>
                  <a:srgbClr val="FFC000"/>
                </a:solidFill>
                <a:effectLst>
                  <a:outerShdw blurRad="38100" dist="38100" dir="2700000" algn="tl">
                    <a:srgbClr val="000000">
                      <a:alpha val="43137"/>
                    </a:srgbClr>
                  </a:outerShdw>
                </a:effectLst>
                <a:latin typeface="Book Antiqua" pitchFamily="18" charset="0"/>
              </a:rPr>
              <a:t>: </a:t>
            </a:r>
          </a:p>
          <a:p>
            <a:pPr algn="just">
              <a:lnSpc>
                <a:spcPct val="150000"/>
              </a:lnSpc>
              <a:buSzPct val="112000"/>
              <a:buNone/>
              <a:defRPr/>
            </a:pPr>
            <a:r>
              <a:rPr lang="es-ES" sz="2400" b="1" dirty="0" smtClean="0">
                <a:effectLst>
                  <a:outerShdw blurRad="38100" dist="38100" dir="2700000" algn="tl">
                    <a:srgbClr val="000000">
                      <a:alpha val="43137"/>
                    </a:srgbClr>
                  </a:outerShdw>
                </a:effectLst>
                <a:latin typeface="Book Antiqua" pitchFamily="18" charset="0"/>
              </a:rPr>
              <a:t>- Información que inculpe o exculpe al imputado</a:t>
            </a:r>
          </a:p>
          <a:p>
            <a:pPr algn="just">
              <a:lnSpc>
                <a:spcPct val="150000"/>
              </a:lnSpc>
              <a:buSzPct val="112000"/>
              <a:buNone/>
              <a:defRPr/>
            </a:pPr>
            <a:r>
              <a:rPr lang="es-ES" sz="2400" b="1" dirty="0" smtClean="0">
                <a:effectLst>
                  <a:outerShdw blurRad="38100" dist="38100" dir="2700000" algn="tl">
                    <a:srgbClr val="000000">
                      <a:alpha val="43137"/>
                    </a:srgbClr>
                  </a:outerShdw>
                </a:effectLst>
                <a:latin typeface="Book Antiqua" pitchFamily="18" charset="0"/>
              </a:rPr>
              <a:t>- Información que desacredite o acredite testigo o</a:t>
            </a:r>
          </a:p>
          <a:p>
            <a:pPr algn="just">
              <a:lnSpc>
                <a:spcPct val="150000"/>
              </a:lnSpc>
              <a:buSzPct val="112000"/>
              <a:buNone/>
              <a:defRPr/>
            </a:pPr>
            <a:r>
              <a:rPr lang="es-ES" sz="2400" b="1" dirty="0" smtClean="0">
                <a:effectLst>
                  <a:outerShdw blurRad="38100" dist="38100" dir="2700000" algn="tl">
                    <a:srgbClr val="000000">
                      <a:alpha val="43137"/>
                    </a:srgbClr>
                  </a:outerShdw>
                </a:effectLst>
                <a:latin typeface="Book Antiqua" pitchFamily="18" charset="0"/>
              </a:rPr>
              <a:t>perito</a:t>
            </a:r>
          </a:p>
          <a:p>
            <a:pPr algn="just">
              <a:lnSpc>
                <a:spcPct val="150000"/>
              </a:lnSpc>
              <a:buSzPct val="112000"/>
              <a:buNone/>
              <a:defRPr/>
            </a:pPr>
            <a:r>
              <a:rPr lang="es-ES" sz="2400" b="1" dirty="0" smtClean="0">
                <a:effectLst>
                  <a:outerShdw blurRad="38100" dist="38100" dir="2700000" algn="tl">
                    <a:srgbClr val="000000">
                      <a:alpha val="43137"/>
                    </a:srgbClr>
                  </a:outerShdw>
                </a:effectLst>
                <a:latin typeface="Book Antiqua" pitchFamily="18" charset="0"/>
              </a:rPr>
              <a:t>- Información no introducida en los interrogatorios de </a:t>
            </a:r>
          </a:p>
          <a:p>
            <a:pPr algn="just">
              <a:lnSpc>
                <a:spcPct val="150000"/>
              </a:lnSpc>
              <a:buSzPct val="112000"/>
              <a:buNone/>
              <a:defRPr/>
            </a:pPr>
            <a:r>
              <a:rPr lang="es-ES" sz="2400" b="1" dirty="0" smtClean="0">
                <a:effectLst>
                  <a:outerShdw blurRad="38100" dist="38100" dir="2700000" algn="tl">
                    <a:srgbClr val="000000">
                      <a:alpha val="43137"/>
                    </a:srgbClr>
                  </a:outerShdw>
                </a:effectLst>
                <a:latin typeface="Book Antiqua" pitchFamily="18" charset="0"/>
              </a:rPr>
              <a:t>las partes</a:t>
            </a:r>
          </a:p>
          <a:p>
            <a:pPr algn="just">
              <a:lnSpc>
                <a:spcPct val="150000"/>
              </a:lnSpc>
              <a:buSzPct val="112000"/>
              <a:buNone/>
              <a:defRPr/>
            </a:pPr>
            <a:r>
              <a:rPr lang="es-ES" sz="2200" b="1" dirty="0" smtClean="0">
                <a:solidFill>
                  <a:srgbClr val="0DF333"/>
                </a:solidFill>
                <a:effectLst>
                  <a:outerShdw blurRad="38100" dist="38100" dir="2700000" algn="tl">
                    <a:srgbClr val="000000">
                      <a:alpha val="43137"/>
                    </a:srgbClr>
                  </a:outerShdw>
                </a:effectLst>
                <a:latin typeface="Book Antiqua" pitchFamily="18" charset="0"/>
              </a:rPr>
              <a:t>Preguntas estrictamente aclaratorias tanto a testigos,</a:t>
            </a:r>
          </a:p>
          <a:p>
            <a:pPr algn="just">
              <a:lnSpc>
                <a:spcPct val="150000"/>
              </a:lnSpc>
              <a:buSzPct val="112000"/>
              <a:buNone/>
              <a:defRPr/>
            </a:pPr>
            <a:r>
              <a:rPr lang="es-ES" sz="2200" b="1" dirty="0" smtClean="0">
                <a:solidFill>
                  <a:srgbClr val="0DF333"/>
                </a:solidFill>
                <a:effectLst>
                  <a:outerShdw blurRad="38100" dist="38100" dir="2700000" algn="tl">
                    <a:srgbClr val="000000">
                      <a:alpha val="43137"/>
                    </a:srgbClr>
                  </a:outerShdw>
                </a:effectLst>
                <a:latin typeface="Book Antiqua" pitchFamily="18" charset="0"/>
              </a:rPr>
              <a:t>peritos como al propio imputado</a:t>
            </a:r>
          </a:p>
        </p:txBody>
      </p:sp>
      <p:sp>
        <p:nvSpPr>
          <p:cNvPr id="5" name="Slide Number Placeholder 4"/>
          <p:cNvSpPr>
            <a:spLocks noGrp="1"/>
          </p:cNvSpPr>
          <p:nvPr>
            <p:ph type="sldNum" sz="quarter" idx="12"/>
          </p:nvPr>
        </p:nvSpPr>
        <p:spPr/>
        <p:txBody>
          <a:bodyPr/>
          <a:lstStyle/>
          <a:p>
            <a:fld id="{8BF7BD73-C64E-4807-9DE9-001DDEEE2FB7}" type="slidenum">
              <a:rPr lang="es-SV" smtClean="0"/>
              <a:pPr/>
              <a:t>7</a:t>
            </a:fld>
            <a:endParaRPr lang="es-SV"/>
          </a:p>
        </p:txBody>
      </p:sp>
      <p:sp>
        <p:nvSpPr>
          <p:cNvPr id="6" name="Footer Placeholder 5"/>
          <p:cNvSpPr>
            <a:spLocks noGrp="1"/>
          </p:cNvSpPr>
          <p:nvPr>
            <p:ph type="ftr" sz="quarter" idx="11"/>
          </p:nvPr>
        </p:nvSpPr>
        <p:spPr/>
        <p:txBody>
          <a:bodyPr/>
          <a:lstStyle/>
          <a:p>
            <a:r>
              <a:rPr lang="es-SV" smtClean="0"/>
              <a:t>Ramón Iván García</a:t>
            </a:r>
            <a:endParaRPr lang="es-SV"/>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ssolv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dissolve">
                                      <p:cBhvr>
                                        <p:cTn id="22" dur="500"/>
                                        <p:tgtEl>
                                          <p:spTgt spid="3">
                                            <p:txEl>
                                              <p:pRg st="2" end="2"/>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dissolve">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dissolve">
                                      <p:cBhvr>
                                        <p:cTn id="30" dur="500"/>
                                        <p:tgtEl>
                                          <p:spTgt spid="3">
                                            <p:txEl>
                                              <p:pRg st="4" end="4"/>
                                            </p:txEl>
                                          </p:spTgt>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dissolve">
                                      <p:cBhvr>
                                        <p:cTn id="33" dur="500"/>
                                        <p:tgtEl>
                                          <p:spTgt spid="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dissolve">
                                      <p:cBhvr>
                                        <p:cTn id="38" dur="500"/>
                                        <p:tgtEl>
                                          <p:spTgt spid="3">
                                            <p:txEl>
                                              <p:pRg st="6" end="6"/>
                                            </p:txEl>
                                          </p:spTgt>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dissolve">
                                      <p:cBhvr>
                                        <p:cTn id="4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48816" y="274638"/>
            <a:ext cx="7467600" cy="796925"/>
          </a:xfrm>
        </p:spPr>
        <p:txBody>
          <a:bodyPr/>
          <a:lstStyle/>
          <a:p>
            <a:pPr algn="ctr"/>
            <a:r>
              <a:rPr lang="es-ES" sz="3600" b="1" dirty="0" smtClean="0">
                <a:solidFill>
                  <a:srgbClr val="F40CC2"/>
                </a:solidFill>
                <a:effectLst>
                  <a:outerShdw blurRad="38100" dist="38100" dir="2700000" algn="tl">
                    <a:srgbClr val="000000">
                      <a:alpha val="43137"/>
                    </a:srgbClr>
                  </a:outerShdw>
                </a:effectLst>
                <a:latin typeface="Book Antiqua" pitchFamily="18" charset="0"/>
              </a:rPr>
              <a:t>¿Se puede objetar al Juez</a:t>
            </a:r>
            <a:r>
              <a:rPr lang="es-ES" sz="3600" dirty="0" smtClean="0">
                <a:solidFill>
                  <a:srgbClr val="F40CC2"/>
                </a:solidFill>
                <a:latin typeface="Book Antiqua" pitchFamily="18" charset="0"/>
              </a:rPr>
              <a:t>?</a:t>
            </a:r>
          </a:p>
        </p:txBody>
      </p:sp>
      <p:sp>
        <p:nvSpPr>
          <p:cNvPr id="3" name="2 Marcador de contenido"/>
          <p:cNvSpPr>
            <a:spLocks noGrp="1"/>
          </p:cNvSpPr>
          <p:nvPr>
            <p:ph idx="1"/>
          </p:nvPr>
        </p:nvSpPr>
        <p:spPr>
          <a:xfrm>
            <a:off x="395536" y="1214438"/>
            <a:ext cx="8462144" cy="5286375"/>
          </a:xfrm>
        </p:spPr>
        <p:txBody>
          <a:bodyPr>
            <a:normAutofit fontScale="92500" lnSpcReduction="20000"/>
          </a:bodyPr>
          <a:lstStyle/>
          <a:p>
            <a:pPr algn="just">
              <a:buNone/>
              <a:defRPr/>
            </a:pPr>
            <a:r>
              <a:rPr lang="es-ES" b="1" dirty="0" smtClean="0">
                <a:solidFill>
                  <a:srgbClr val="0DF333"/>
                </a:solidFill>
                <a:effectLst>
                  <a:outerShdw blurRad="38100" dist="38100" dir="2700000" algn="tl">
                    <a:srgbClr val="000000">
                      <a:alpha val="43137"/>
                    </a:srgbClr>
                  </a:outerShdw>
                </a:effectLst>
                <a:latin typeface="Calibri" pitchFamily="34" charset="0"/>
              </a:rPr>
              <a:t>	Art. 209. 4 CPP: </a:t>
            </a:r>
          </a:p>
          <a:p>
            <a:pPr algn="just">
              <a:buNone/>
              <a:defRPr/>
            </a:pPr>
            <a:endParaRPr lang="es-ES" sz="1000" b="1" dirty="0" smtClean="0">
              <a:effectLst>
                <a:outerShdw blurRad="38100" dist="38100" dir="2700000" algn="tl">
                  <a:srgbClr val="000000">
                    <a:alpha val="43137"/>
                  </a:srgbClr>
                </a:outerShdw>
              </a:effectLst>
              <a:latin typeface="Calibri" pitchFamily="34" charset="0"/>
            </a:endParaRPr>
          </a:p>
          <a:p>
            <a:pPr algn="just">
              <a:buNone/>
              <a:defRPr/>
            </a:pPr>
            <a:r>
              <a:rPr lang="es-ES" b="1" dirty="0" smtClean="0">
                <a:effectLst>
                  <a:outerShdw blurRad="38100" dist="38100" dir="2700000" algn="tl">
                    <a:srgbClr val="000000">
                      <a:alpha val="43137"/>
                    </a:srgbClr>
                  </a:outerShdw>
                </a:effectLst>
                <a:latin typeface="Calibri" pitchFamily="34" charset="0"/>
              </a:rPr>
              <a:t>	…El juez podrá interrogar, para efectos aclaratorios, con las </a:t>
            </a:r>
            <a:r>
              <a:rPr lang="es-ES" b="1" i="1" dirty="0" smtClean="0">
                <a:solidFill>
                  <a:srgbClr val="FFC000"/>
                </a:solidFill>
                <a:effectLst>
                  <a:outerShdw blurRad="38100" dist="38100" dir="2700000" algn="tl">
                    <a:srgbClr val="000000">
                      <a:alpha val="43137"/>
                    </a:srgbClr>
                  </a:outerShdw>
                </a:effectLst>
                <a:latin typeface="Calibri" pitchFamily="34" charset="0"/>
              </a:rPr>
              <a:t>limitaciones</a:t>
            </a:r>
            <a:r>
              <a:rPr lang="es-ES" b="1" dirty="0" smtClean="0">
                <a:effectLst>
                  <a:outerShdw blurRad="38100" dist="38100" dir="2700000" algn="tl">
                    <a:srgbClr val="000000">
                      <a:alpha val="43137"/>
                    </a:srgbClr>
                  </a:outerShdw>
                </a:effectLst>
                <a:latin typeface="Calibri" pitchFamily="34" charset="0"/>
              </a:rPr>
              <a:t> que el deber de imparcialidad le imponen</a:t>
            </a:r>
          </a:p>
          <a:p>
            <a:pPr algn="just">
              <a:buFont typeface="Wingdings 2" pitchFamily="18" charset="2"/>
              <a:buNone/>
              <a:defRPr/>
            </a:pPr>
            <a:endParaRPr lang="es-ES" sz="1300" b="1" dirty="0" smtClean="0">
              <a:effectLst>
                <a:outerShdw blurRad="38100" dist="38100" dir="2700000" algn="tl">
                  <a:srgbClr val="000000">
                    <a:alpha val="43137"/>
                  </a:srgbClr>
                </a:outerShdw>
              </a:effectLst>
              <a:latin typeface="Calibri" pitchFamily="34" charset="0"/>
            </a:endParaRPr>
          </a:p>
          <a:p>
            <a:pPr algn="just">
              <a:buFont typeface="Wingdings 2" pitchFamily="18" charset="2"/>
              <a:buNone/>
              <a:defRPr/>
            </a:pPr>
            <a:r>
              <a:rPr lang="es-ES" b="1" dirty="0" smtClean="0">
                <a:solidFill>
                  <a:srgbClr val="0DF333"/>
                </a:solidFill>
                <a:effectLst>
                  <a:outerShdw blurRad="38100" dist="38100" dir="2700000" algn="tl">
                    <a:srgbClr val="000000">
                      <a:alpha val="43137"/>
                    </a:srgbClr>
                  </a:outerShdw>
                </a:effectLst>
                <a:latin typeface="Calibri" pitchFamily="34" charset="0"/>
              </a:rPr>
              <a:t>	Interrogatorio aclaratorio (Art. 369 CPCM): </a:t>
            </a:r>
          </a:p>
          <a:p>
            <a:pPr algn="just">
              <a:buFont typeface="Wingdings 2" pitchFamily="18" charset="2"/>
              <a:buNone/>
              <a:defRPr/>
            </a:pPr>
            <a:endParaRPr lang="es-ES" sz="1300" b="1" dirty="0" smtClean="0">
              <a:effectLst>
                <a:outerShdw blurRad="38100" dist="38100" dir="2700000" algn="tl">
                  <a:srgbClr val="000000">
                    <a:alpha val="43137"/>
                  </a:srgbClr>
                </a:outerShdw>
              </a:effectLst>
              <a:latin typeface="Calibri" pitchFamily="34" charset="0"/>
            </a:endParaRPr>
          </a:p>
          <a:p>
            <a:pPr algn="just">
              <a:buFont typeface="Wingdings 2" pitchFamily="18" charset="2"/>
              <a:buNone/>
              <a:defRPr/>
            </a:pPr>
            <a:r>
              <a:rPr lang="es-ES" b="1" dirty="0" smtClean="0">
                <a:effectLst>
                  <a:outerShdw blurRad="38100" dist="38100" dir="2700000" algn="tl">
                    <a:srgbClr val="000000">
                      <a:alpha val="43137"/>
                    </a:srgbClr>
                  </a:outerShdw>
                </a:effectLst>
                <a:latin typeface="Calibri" pitchFamily="34" charset="0"/>
              </a:rPr>
              <a:t>	El  juez  o  los  miembros  del  tribunal  podrán  formular </a:t>
            </a:r>
            <a:r>
              <a:rPr lang="es-ES" b="1" u="sng" dirty="0" smtClean="0">
                <a:solidFill>
                  <a:srgbClr val="00B0F0"/>
                </a:solidFill>
                <a:effectLst>
                  <a:outerShdw blurRad="38100" dist="38100" dir="2700000" algn="tl">
                    <a:srgbClr val="000000">
                      <a:alpha val="43137"/>
                    </a:srgbClr>
                  </a:outerShdw>
                </a:effectLst>
                <a:latin typeface="Calibri" pitchFamily="34" charset="0"/>
              </a:rPr>
              <a:t>preguntas aclaratorias</a:t>
            </a:r>
            <a:r>
              <a:rPr lang="es-ES" b="1" dirty="0" smtClean="0">
                <a:effectLst>
                  <a:outerShdw blurRad="38100" dist="38100" dir="2700000" algn="tl">
                    <a:srgbClr val="000000">
                      <a:alpha val="43137"/>
                    </a:srgbClr>
                  </a:outerShdw>
                </a:effectLst>
                <a:latin typeface="Calibri" pitchFamily="34" charset="0"/>
              </a:rPr>
              <a:t> al testigo, con las </a:t>
            </a:r>
            <a:r>
              <a:rPr lang="es-ES" b="1" i="1" dirty="0" smtClean="0">
                <a:solidFill>
                  <a:srgbClr val="FFC000"/>
                </a:solidFill>
                <a:effectLst>
                  <a:outerShdw blurRad="38100" dist="38100" dir="2700000" algn="tl">
                    <a:srgbClr val="000000">
                      <a:alpha val="43137"/>
                    </a:srgbClr>
                  </a:outerShdw>
                </a:effectLst>
                <a:latin typeface="Calibri" pitchFamily="34" charset="0"/>
              </a:rPr>
              <a:t>limitaciones</a:t>
            </a:r>
            <a:r>
              <a:rPr lang="es-ES" b="1" dirty="0" smtClean="0">
                <a:effectLst>
                  <a:outerShdw blurRad="38100" dist="38100" dir="2700000" algn="tl">
                    <a:srgbClr val="000000">
                      <a:alpha val="43137"/>
                    </a:srgbClr>
                  </a:outerShdw>
                </a:effectLst>
                <a:latin typeface="Calibri" pitchFamily="34" charset="0"/>
              </a:rPr>
              <a:t> que  el  deber  de  </a:t>
            </a:r>
            <a:r>
              <a:rPr lang="es-ES" b="1" i="1" dirty="0" smtClean="0">
                <a:solidFill>
                  <a:srgbClr val="FFC000"/>
                </a:solidFill>
                <a:effectLst>
                  <a:outerShdw blurRad="38100" dist="38100" dir="2700000" algn="tl">
                    <a:srgbClr val="000000">
                      <a:alpha val="43137"/>
                    </a:srgbClr>
                  </a:outerShdw>
                </a:effectLst>
                <a:latin typeface="Calibri" pitchFamily="34" charset="0"/>
              </a:rPr>
              <a:t>imparcialidad</a:t>
            </a:r>
            <a:r>
              <a:rPr lang="es-ES" b="1" dirty="0" smtClean="0">
                <a:effectLst>
                  <a:outerShdw blurRad="38100" dist="38100" dir="2700000" algn="tl">
                    <a:srgbClr val="000000">
                      <a:alpha val="43137"/>
                    </a:srgbClr>
                  </a:outerShdw>
                </a:effectLst>
                <a:latin typeface="Calibri" pitchFamily="34" charset="0"/>
              </a:rPr>
              <a:t>  les  impone. Las  partes  </a:t>
            </a:r>
            <a:r>
              <a:rPr lang="es-ES" b="1" i="1" dirty="0" smtClean="0">
                <a:solidFill>
                  <a:srgbClr val="FF0000"/>
                </a:solidFill>
                <a:effectLst>
                  <a:outerShdw blurRad="38100" dist="38100" dir="2700000" algn="tl">
                    <a:srgbClr val="000000">
                      <a:alpha val="43137"/>
                    </a:srgbClr>
                  </a:outerShdw>
                </a:effectLst>
                <a:latin typeface="Calibri" pitchFamily="34" charset="0"/>
              </a:rPr>
              <a:t>podrán  objetar  las preguntas que el juez o los miembros del tribunal formulen</a:t>
            </a:r>
            <a:r>
              <a:rPr lang="es-ES" b="1" dirty="0" smtClean="0">
                <a:effectLst>
                  <a:outerShdw blurRad="38100" dist="38100" dir="2700000" algn="tl">
                    <a:srgbClr val="000000">
                      <a:alpha val="43137"/>
                    </a:srgbClr>
                  </a:outerShdw>
                </a:effectLst>
                <a:latin typeface="Calibri" pitchFamily="34" charset="0"/>
              </a:rPr>
              <a:t> y, en su caso,  se dará oportunidad a las partes para interrogar sobre la pregunta aclaratoria</a:t>
            </a:r>
            <a:endParaRPr lang="es-ES" dirty="0">
              <a:latin typeface="Calibri" pitchFamily="34" charset="0"/>
            </a:endParaRPr>
          </a:p>
        </p:txBody>
      </p:sp>
      <p:sp>
        <p:nvSpPr>
          <p:cNvPr id="6" name="5 Marcador de número de diapositiva"/>
          <p:cNvSpPr>
            <a:spLocks noGrp="1"/>
          </p:cNvSpPr>
          <p:nvPr>
            <p:ph type="sldNum" sz="quarter" idx="12"/>
          </p:nvPr>
        </p:nvSpPr>
        <p:spPr/>
        <p:txBody>
          <a:bodyPr/>
          <a:lstStyle/>
          <a:p>
            <a:pPr>
              <a:defRPr/>
            </a:pPr>
            <a:fld id="{497BE5FC-F9A8-46E3-AE7F-F348DE8E2339}" type="slidenum">
              <a:rPr lang="es-ES_tradnl" smtClean="0"/>
              <a:pPr>
                <a:defRPr/>
              </a:pPr>
              <a:t>8</a:t>
            </a:fld>
            <a:endParaRPr lang="es-ES_tradnl" dirty="0"/>
          </a:p>
        </p:txBody>
      </p:sp>
      <p:sp>
        <p:nvSpPr>
          <p:cNvPr id="7" name="Footer Placeholder 6"/>
          <p:cNvSpPr>
            <a:spLocks noGrp="1"/>
          </p:cNvSpPr>
          <p:nvPr>
            <p:ph type="ftr" sz="quarter" idx="11"/>
          </p:nvPr>
        </p:nvSpPr>
        <p:spPr/>
        <p:txBody>
          <a:bodyPr/>
          <a:lstStyle/>
          <a:p>
            <a:r>
              <a:rPr lang="es-SV" smtClean="0"/>
              <a:t>Ramón Iván García</a:t>
            </a:r>
            <a:endParaRPr lang="es-SV"/>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 calcmode="lin" valueType="num">
                                      <p:cBhvr additive="base">
                                        <p:cTn id="30"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ChangeArrowheads="1"/>
          </p:cNvSpPr>
          <p:nvPr>
            <p:ph type="title"/>
          </p:nvPr>
        </p:nvSpPr>
        <p:spPr>
          <a:xfrm>
            <a:off x="914400" y="512064"/>
            <a:ext cx="7772400" cy="900712"/>
          </a:xfrm>
        </p:spPr>
        <p:txBody>
          <a:bodyPr>
            <a:normAutofit fontScale="90000"/>
          </a:bodyPr>
          <a:lstStyle/>
          <a:p>
            <a:pPr algn="ctr" eaLnBrk="1" hangingPunct="1">
              <a:defRPr/>
            </a:pPr>
            <a:r>
              <a:rPr lang="es-ES" b="1" dirty="0" smtClean="0">
                <a:latin typeface="Garamond" pitchFamily="18" charset="0"/>
              </a:rPr>
              <a:t>Ya que se habló de objeciones….</a:t>
            </a:r>
            <a:r>
              <a:rPr lang="es-ES" b="1" u="sng" dirty="0" smtClean="0">
                <a:latin typeface="Garamond" pitchFamily="18" charset="0"/>
              </a:rPr>
              <a:t/>
            </a:r>
            <a:br>
              <a:rPr lang="es-ES" b="1" u="sng" dirty="0" smtClean="0">
                <a:latin typeface="Garamond" pitchFamily="18" charset="0"/>
              </a:rPr>
            </a:br>
            <a:endParaRPr lang="es-ES" sz="2000" b="1" dirty="0" smtClean="0">
              <a:solidFill>
                <a:srgbClr val="99FF33"/>
              </a:solidFill>
              <a:latin typeface="Garamond" pitchFamily="18" charset="0"/>
            </a:endParaRPr>
          </a:p>
        </p:txBody>
      </p:sp>
      <p:sp>
        <p:nvSpPr>
          <p:cNvPr id="6" name="Content Placeholder 5"/>
          <p:cNvSpPr>
            <a:spLocks noGrp="1"/>
          </p:cNvSpPr>
          <p:nvPr>
            <p:ph idx="1"/>
          </p:nvPr>
        </p:nvSpPr>
        <p:spPr/>
        <p:txBody>
          <a:bodyPr>
            <a:normAutofit fontScale="92500" lnSpcReduction="20000"/>
          </a:bodyPr>
          <a:lstStyle/>
          <a:p>
            <a:pPr algn="just">
              <a:buNone/>
            </a:pPr>
            <a:r>
              <a:rPr lang="es-ES" sz="3200" b="1" dirty="0" smtClean="0">
                <a:latin typeface="Garamond" pitchFamily="18" charset="0"/>
              </a:rPr>
              <a:t>	Tenga presente las distintas modalidades que existen:</a:t>
            </a:r>
          </a:p>
          <a:p>
            <a:endParaRPr lang="es-ES" sz="1200" b="1" dirty="0" smtClean="0">
              <a:solidFill>
                <a:srgbClr val="99FF33"/>
              </a:solidFill>
              <a:latin typeface="Garamond" pitchFamily="18" charset="0"/>
            </a:endParaRPr>
          </a:p>
          <a:p>
            <a:pPr algn="just"/>
            <a:r>
              <a:rPr lang="es-ES" sz="3200" b="1" dirty="0" smtClean="0">
                <a:solidFill>
                  <a:srgbClr val="99FF33"/>
                </a:solidFill>
                <a:latin typeface="Garamond" pitchFamily="18" charset="0"/>
              </a:rPr>
              <a:t>Arts. 210 y 211 CPP., 407, 408 y 409 CPCM, a las </a:t>
            </a:r>
            <a:r>
              <a:rPr lang="es-ES" sz="3200" b="1" u="sng" dirty="0" smtClean="0">
                <a:solidFill>
                  <a:srgbClr val="FFFF00"/>
                </a:solidFill>
                <a:latin typeface="Garamond" pitchFamily="18" charset="0"/>
              </a:rPr>
              <a:t>respuestas</a:t>
            </a:r>
            <a:endParaRPr lang="es-ES" sz="3200" b="1" dirty="0" smtClean="0">
              <a:solidFill>
                <a:srgbClr val="FFFF00"/>
              </a:solidFill>
              <a:latin typeface="Garamond" pitchFamily="18" charset="0"/>
            </a:endParaRPr>
          </a:p>
          <a:p>
            <a:pPr algn="just"/>
            <a:endParaRPr lang="es-ES" sz="1300" b="1" dirty="0" smtClean="0">
              <a:solidFill>
                <a:srgbClr val="99FF33"/>
              </a:solidFill>
              <a:latin typeface="Garamond" pitchFamily="18" charset="0"/>
            </a:endParaRPr>
          </a:p>
          <a:p>
            <a:pPr algn="just"/>
            <a:r>
              <a:rPr lang="es-ES" sz="3200" b="1" dirty="0" smtClean="0">
                <a:solidFill>
                  <a:srgbClr val="99FF33"/>
                </a:solidFill>
                <a:latin typeface="Garamond" pitchFamily="18" charset="0"/>
              </a:rPr>
              <a:t>410 CPCM a la </a:t>
            </a:r>
            <a:r>
              <a:rPr lang="es-ES" sz="3200" b="1" u="sng" dirty="0" smtClean="0">
                <a:solidFill>
                  <a:srgbClr val="FFFF00"/>
                </a:solidFill>
                <a:latin typeface="Garamond" pitchFamily="18" charset="0"/>
              </a:rPr>
              <a:t>conducta</a:t>
            </a:r>
            <a:r>
              <a:rPr lang="es-ES" sz="3200" b="1" dirty="0" smtClean="0">
                <a:solidFill>
                  <a:srgbClr val="99FF33"/>
                </a:solidFill>
                <a:latin typeface="Garamond" pitchFamily="18" charset="0"/>
              </a:rPr>
              <a:t> de las partes</a:t>
            </a:r>
          </a:p>
          <a:p>
            <a:pPr algn="just"/>
            <a:endParaRPr lang="es-ES" sz="1300" b="1" dirty="0" smtClean="0">
              <a:solidFill>
                <a:srgbClr val="99FF33"/>
              </a:solidFill>
              <a:latin typeface="Garamond" pitchFamily="18" charset="0"/>
            </a:endParaRPr>
          </a:p>
          <a:p>
            <a:pPr algn="just"/>
            <a:r>
              <a:rPr lang="es-ES" sz="3200" b="1" dirty="0" smtClean="0">
                <a:solidFill>
                  <a:srgbClr val="99FF33"/>
                </a:solidFill>
                <a:latin typeface="Garamond" pitchFamily="18" charset="0"/>
              </a:rPr>
              <a:t>413 CPCM a los </a:t>
            </a:r>
            <a:r>
              <a:rPr lang="es-ES" sz="3200" b="1" u="sng" dirty="0" smtClean="0">
                <a:solidFill>
                  <a:srgbClr val="FFFF00"/>
                </a:solidFill>
                <a:latin typeface="Garamond" pitchFamily="18" charset="0"/>
              </a:rPr>
              <a:t>alegatos finales</a:t>
            </a:r>
            <a:endParaRPr lang="es-ES" sz="3200" b="1" dirty="0" smtClean="0">
              <a:solidFill>
                <a:srgbClr val="FFFF00"/>
              </a:solidFill>
              <a:latin typeface="Garamond" pitchFamily="18" charset="0"/>
            </a:endParaRPr>
          </a:p>
          <a:p>
            <a:pPr algn="just"/>
            <a:endParaRPr lang="es-ES" sz="1300" b="1" dirty="0" smtClean="0">
              <a:solidFill>
                <a:srgbClr val="99FF33"/>
              </a:solidFill>
              <a:latin typeface="Garamond" pitchFamily="18" charset="0"/>
            </a:endParaRPr>
          </a:p>
          <a:p>
            <a:pPr algn="just"/>
            <a:r>
              <a:rPr lang="es-ES" sz="3200" b="1" dirty="0" smtClean="0">
                <a:solidFill>
                  <a:srgbClr val="99FF33"/>
                </a:solidFill>
                <a:latin typeface="Garamond" pitchFamily="18" charset="0"/>
              </a:rPr>
              <a:t>369 CPCM a las </a:t>
            </a:r>
            <a:r>
              <a:rPr lang="es-ES" sz="3200" b="1" u="sng" dirty="0" smtClean="0">
                <a:solidFill>
                  <a:srgbClr val="FFFF00"/>
                </a:solidFill>
                <a:latin typeface="Garamond" pitchFamily="18" charset="0"/>
              </a:rPr>
              <a:t>preguntas aclaratorias del juez</a:t>
            </a:r>
            <a:endParaRPr lang="es-SV" dirty="0">
              <a:solidFill>
                <a:srgbClr val="FFFF00"/>
              </a:solidFill>
            </a:endParaRPr>
          </a:p>
        </p:txBody>
      </p:sp>
      <p:sp>
        <p:nvSpPr>
          <p:cNvPr id="5" name="Footer Placeholder 4"/>
          <p:cNvSpPr>
            <a:spLocks noGrp="1"/>
          </p:cNvSpPr>
          <p:nvPr>
            <p:ph type="ftr" sz="quarter" idx="11"/>
          </p:nvPr>
        </p:nvSpPr>
        <p:spPr/>
        <p:txBody>
          <a:bodyPr/>
          <a:lstStyle/>
          <a:p>
            <a:r>
              <a:rPr lang="es-SV" smtClean="0"/>
              <a:t>Ramón Iván García</a:t>
            </a:r>
            <a:endParaRPr lang="es-SV"/>
          </a:p>
        </p:txBody>
      </p:sp>
      <p:sp>
        <p:nvSpPr>
          <p:cNvPr id="4" name="Rectangle 70"/>
          <p:cNvSpPr>
            <a:spLocks noGrp="1" noChangeArrowheads="1"/>
          </p:cNvSpPr>
          <p:nvPr>
            <p:ph type="sldNum" sz="quarter" idx="12"/>
          </p:nvPr>
        </p:nvSpPr>
        <p:spPr/>
        <p:txBody>
          <a:bodyPr/>
          <a:lstStyle/>
          <a:p>
            <a:pPr>
              <a:defRPr/>
            </a:pPr>
            <a:fld id="{424F7A23-4EF8-48C0-BD61-C0F0E8B19484}" type="slidenum">
              <a:rPr lang="en-US"/>
              <a:pPr>
                <a:defRPr/>
              </a:pPr>
              <a:t>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7138"/>
                                        </p:tgtEl>
                                        <p:attrNameLst>
                                          <p:attrName>style.visibility</p:attrName>
                                        </p:attrNameLst>
                                      </p:cBhvr>
                                      <p:to>
                                        <p:strVal val="visible"/>
                                      </p:to>
                                    </p:set>
                                    <p:animEffect transition="in" filter="fade">
                                      <p:cBhvr>
                                        <p:cTn id="7" dur="2000"/>
                                        <p:tgtEl>
                                          <p:spTgt spid="34713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blinds(horizontal)">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blinds(horizontal)">
                                      <p:cBhvr>
                                        <p:cTn id="27" dur="500"/>
                                        <p:tgtEl>
                                          <p:spTgt spid="6">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8" end="8"/>
                                            </p:txEl>
                                          </p:spTgt>
                                        </p:tgtEl>
                                        <p:attrNameLst>
                                          <p:attrName>style.visibility</p:attrName>
                                        </p:attrNameLst>
                                      </p:cBhvr>
                                      <p:to>
                                        <p:strVal val="visible"/>
                                      </p:to>
                                    </p:set>
                                    <p:animEffect transition="in" filter="blinds(horizontal)">
                                      <p:cBhvr>
                                        <p:cTn id="32"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7138" grpId="0"/>
      <p:bldP spid="6"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174</TotalTime>
  <Words>909</Words>
  <Application>Microsoft Office PowerPoint</Application>
  <PresentationFormat>On-screen Show (4:3)</PresentationFormat>
  <Paragraphs>400</Paragraphs>
  <Slides>35</Slides>
  <Notes>5</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Metro</vt:lpstr>
      <vt:lpstr>EL INTERROGATORIO JUDICIAL         RESPONSABLE: Dr. Ramón Iván García</vt:lpstr>
      <vt:lpstr>Slide 2</vt:lpstr>
      <vt:lpstr>Slide 3</vt:lpstr>
      <vt:lpstr>Slide 4</vt:lpstr>
      <vt:lpstr>Límites del interrogatorio judicial  (Arts. 209.4 parte final CPP y 369 CPCM)</vt:lpstr>
      <vt:lpstr>Límites del interrogatorio judicial </vt:lpstr>
      <vt:lpstr>Límites del interrogatorio judicial</vt:lpstr>
      <vt:lpstr>¿Se puede objetar al Juez?</vt:lpstr>
      <vt:lpstr>Ya que se habló de objeciones…. </vt:lpstr>
      <vt:lpstr>Slide 10</vt:lpstr>
      <vt:lpstr>REFLEXIONES SOBRE MOTIVACIÓN ORAL DE LAS DECISIONES JUDICIALES        RESPONSABLE: Dr. Ramón Iván García</vt:lpstr>
      <vt:lpstr>Aspectos iniciales</vt:lpstr>
      <vt:lpstr>Aspectos iniciales</vt:lpstr>
      <vt:lpstr>Slide 14</vt:lpstr>
      <vt:lpstr>Slide 15</vt:lpstr>
      <vt:lpstr>Slide 16</vt:lpstr>
      <vt:lpstr>Slide 17</vt:lpstr>
      <vt:lpstr>Fundamentación (a)  Arts. 144 CPP/20, 216 y 218 CPCM</vt:lpstr>
      <vt:lpstr>Fundamentación (b) Arts. 144 CPP/20, 216 y 218 CPCM</vt:lpstr>
      <vt:lpstr>Fundamentación (c) Arts. 144 CPP/20, 216 y 218 CPCM</vt:lpstr>
      <vt:lpstr>Fundamentación (d)</vt:lpstr>
      <vt:lpstr>Slide 22</vt:lpstr>
      <vt:lpstr>Falta de fundamentación</vt:lpstr>
      <vt:lpstr>Fundamentación y sana crítica</vt:lpstr>
      <vt:lpstr>¿Cuáles son las reglas de la sana crítica?</vt:lpstr>
      <vt:lpstr>Contradicción: un defecto en la valoración de la prueba</vt:lpstr>
      <vt:lpstr>Máximas de la experiencia</vt:lpstr>
      <vt:lpstr>¿Cómo se construye la máxima de experiencia? (1)</vt:lpstr>
      <vt:lpstr>¿Cómo se construye la máxima de experiencia? (2)</vt:lpstr>
      <vt:lpstr>Slide 30</vt:lpstr>
      <vt:lpstr>REQUISITOS DE LA SENTENCIA. FORMA Y CONTENIDO (Art. 217 CPCM)</vt:lpstr>
      <vt:lpstr>Slide 32</vt:lpstr>
      <vt:lpstr>Referencia a expreso deber de motivar o fundamentar (I)</vt:lpstr>
      <vt:lpstr>Referencia a expreso deber de motivar o fundamentar (II)</vt:lpstr>
      <vt:lpstr>Slide 35</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 INTERROGATORIO JUDICIAL         RESPONSABLE: Dr. Ramón Iván García</dc:title>
  <dc:creator>IVAN</dc:creator>
  <cp:lastModifiedBy>IVAN</cp:lastModifiedBy>
  <cp:revision>20</cp:revision>
  <dcterms:created xsi:type="dcterms:W3CDTF">2011-02-01T15:01:56Z</dcterms:created>
  <dcterms:modified xsi:type="dcterms:W3CDTF">2011-02-02T20:40:58Z</dcterms:modified>
</cp:coreProperties>
</file>