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 id="2147483845" r:id="rId2"/>
  </p:sldMasterIdLst>
  <p:notesMasterIdLst>
    <p:notesMasterId r:id="rId74"/>
  </p:notesMasterIdLst>
  <p:sldIdLst>
    <p:sldId id="256" r:id="rId3"/>
    <p:sldId id="257" r:id="rId4"/>
    <p:sldId id="258" r:id="rId5"/>
    <p:sldId id="259" r:id="rId6"/>
    <p:sldId id="260" r:id="rId7"/>
    <p:sldId id="261" r:id="rId8"/>
    <p:sldId id="262" r:id="rId9"/>
    <p:sldId id="263" r:id="rId10"/>
    <p:sldId id="298" r:id="rId11"/>
    <p:sldId id="286" r:id="rId12"/>
    <p:sldId id="299" r:id="rId13"/>
    <p:sldId id="264" r:id="rId14"/>
    <p:sldId id="300" r:id="rId15"/>
    <p:sldId id="265" r:id="rId16"/>
    <p:sldId id="301" r:id="rId17"/>
    <p:sldId id="266" r:id="rId18"/>
    <p:sldId id="302" r:id="rId19"/>
    <p:sldId id="267" r:id="rId20"/>
    <p:sldId id="303" r:id="rId21"/>
    <p:sldId id="268" r:id="rId22"/>
    <p:sldId id="304" r:id="rId23"/>
    <p:sldId id="269" r:id="rId24"/>
    <p:sldId id="270" r:id="rId25"/>
    <p:sldId id="305" r:id="rId26"/>
    <p:sldId id="271" r:id="rId27"/>
    <p:sldId id="306" r:id="rId28"/>
    <p:sldId id="272" r:id="rId29"/>
    <p:sldId id="287" r:id="rId30"/>
    <p:sldId id="307" r:id="rId31"/>
    <p:sldId id="273" r:id="rId32"/>
    <p:sldId id="274" r:id="rId33"/>
    <p:sldId id="308" r:id="rId34"/>
    <p:sldId id="275" r:id="rId35"/>
    <p:sldId id="276" r:id="rId36"/>
    <p:sldId id="277" r:id="rId37"/>
    <p:sldId id="309" r:id="rId38"/>
    <p:sldId id="278" r:id="rId39"/>
    <p:sldId id="310" r:id="rId40"/>
    <p:sldId id="279" r:id="rId41"/>
    <p:sldId id="311" r:id="rId42"/>
    <p:sldId id="280" r:id="rId43"/>
    <p:sldId id="314" r:id="rId44"/>
    <p:sldId id="281" r:id="rId45"/>
    <p:sldId id="282" r:id="rId46"/>
    <p:sldId id="312" r:id="rId47"/>
    <p:sldId id="283" r:id="rId48"/>
    <p:sldId id="313" r:id="rId49"/>
    <p:sldId id="284" r:id="rId50"/>
    <p:sldId id="315" r:id="rId51"/>
    <p:sldId id="285" r:id="rId52"/>
    <p:sldId id="316" r:id="rId53"/>
    <p:sldId id="288" r:id="rId54"/>
    <p:sldId id="317" r:id="rId55"/>
    <p:sldId id="289" r:id="rId56"/>
    <p:sldId id="290" r:id="rId57"/>
    <p:sldId id="318" r:id="rId58"/>
    <p:sldId id="291" r:id="rId59"/>
    <p:sldId id="319" r:id="rId60"/>
    <p:sldId id="292" r:id="rId61"/>
    <p:sldId id="320" r:id="rId62"/>
    <p:sldId id="293" r:id="rId63"/>
    <p:sldId id="321" r:id="rId64"/>
    <p:sldId id="294" r:id="rId65"/>
    <p:sldId id="322" r:id="rId66"/>
    <p:sldId id="295" r:id="rId67"/>
    <p:sldId id="323" r:id="rId68"/>
    <p:sldId id="296" r:id="rId69"/>
    <p:sldId id="324" r:id="rId70"/>
    <p:sldId id="325" r:id="rId71"/>
    <p:sldId id="328" r:id="rId72"/>
    <p:sldId id="327" r:id="rId73"/>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9900"/>
    <a:srgbClr val="993300"/>
    <a:srgbClr val="CC6600"/>
    <a:srgbClr val="FF9900"/>
    <a:srgbClr val="A50021"/>
    <a:srgbClr val="FF33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03" autoAdjust="0"/>
    <p:restoredTop sz="94492" autoAdjust="0"/>
  </p:normalViewPr>
  <p:slideViewPr>
    <p:cSldViewPr>
      <p:cViewPr>
        <p:scale>
          <a:sx n="66" d="100"/>
          <a:sy n="66" d="100"/>
        </p:scale>
        <p:origin x="-1254" y="-8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24" d="100"/>
          <a:sy n="24" d="100"/>
        </p:scale>
        <p:origin x="-184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83A4AC3-7BE0-447E-B200-74A78779BB5A}" type="datetimeFigureOut">
              <a:rPr lang="es-ES"/>
              <a:pPr>
                <a:defRPr/>
              </a:pPr>
              <a:t>21/10/2013</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s-ES" altLang="es-SV" noProof="0" smtClean="0"/>
              <a:t>Haga clic para modificar el estilo de texto del patrón</a:t>
            </a:r>
          </a:p>
          <a:p>
            <a:pPr lvl="1"/>
            <a:r>
              <a:rPr lang="es-ES" altLang="es-SV" noProof="0" smtClean="0"/>
              <a:t>Segundo nivel</a:t>
            </a:r>
          </a:p>
          <a:p>
            <a:pPr lvl="2"/>
            <a:r>
              <a:rPr lang="es-ES" altLang="es-SV" noProof="0" smtClean="0"/>
              <a:t>Tercer nivel</a:t>
            </a:r>
          </a:p>
          <a:p>
            <a:pPr lvl="3"/>
            <a:r>
              <a:rPr lang="es-ES" altLang="es-SV" noProof="0" smtClean="0"/>
              <a:t>Cuarto nivel</a:t>
            </a:r>
          </a:p>
          <a:p>
            <a:pPr lvl="4"/>
            <a:r>
              <a:rPr lang="es-ES" altLang="es-SV" noProof="0" smtClean="0"/>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BE1A0277-EFFA-4EEC-BA97-D9522073D6ED}"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680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768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88B3001-B0B5-4EEB-9A34-DCCE281E011E}" type="slidenum">
              <a:rPr lang="es-ES" altLang="es-SV" smtClean="0"/>
              <a:pPr/>
              <a:t>1</a:t>
            </a:fld>
            <a:endParaRPr lang="es-ES" altLang="es-SV"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601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602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8AA82B-635E-44E1-89E4-7B5552F73198}" type="slidenum">
              <a:rPr lang="es-ES" altLang="es-SV" smtClean="0"/>
              <a:pPr/>
              <a:t>12</a:t>
            </a:fld>
            <a:endParaRPr lang="es-ES" altLang="es-SV"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704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70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C9813B-5220-47B1-AEF9-C6585779CB30}" type="slidenum">
              <a:rPr lang="es-ES" altLang="es-SV" smtClean="0"/>
              <a:pPr/>
              <a:t>14</a:t>
            </a:fld>
            <a:endParaRPr lang="es-ES" altLang="es-SV"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806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806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BE71C9E-7023-40AC-9457-D4A6B36F1B8B}" type="slidenum">
              <a:rPr lang="es-ES" altLang="es-SV" smtClean="0"/>
              <a:pPr/>
              <a:t>16</a:t>
            </a:fld>
            <a:endParaRPr lang="es-ES" altLang="es-SV"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909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90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300C92-753D-4905-86B8-A6FA37237010}" type="slidenum">
              <a:rPr lang="es-ES" altLang="es-SV" smtClean="0"/>
              <a:pPr/>
              <a:t>18</a:t>
            </a:fld>
            <a:endParaRPr lang="es-ES" altLang="es-SV"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011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01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676766-5BC3-4FD5-8728-F92861596E45}" type="slidenum">
              <a:rPr lang="es-ES" altLang="es-SV" smtClean="0"/>
              <a:pPr/>
              <a:t>20</a:t>
            </a:fld>
            <a:endParaRPr lang="es-ES" altLang="es-SV"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113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8EBAC45-48FF-4D86-8E53-8458AD8BB038}" type="slidenum">
              <a:rPr lang="es-ES" altLang="es-SV" smtClean="0"/>
              <a:pPr/>
              <a:t>22</a:t>
            </a:fld>
            <a:endParaRPr lang="es-ES" altLang="es-SV"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216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216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C7D75EB-29EF-4A7D-816A-793289287B76}" type="slidenum">
              <a:rPr lang="es-ES" altLang="es-SV" smtClean="0"/>
              <a:pPr/>
              <a:t>23</a:t>
            </a:fld>
            <a:endParaRPr lang="es-ES" altLang="es-SV"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318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318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775FC5-B524-4F31-AC61-81333FE5F996}" type="slidenum">
              <a:rPr lang="es-ES" altLang="es-SV" smtClean="0"/>
              <a:pPr/>
              <a:t>25</a:t>
            </a:fld>
            <a:endParaRPr lang="es-ES" altLang="es-SV"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421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421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A7B27C-675D-4739-BD0E-C41D5E070844}" type="slidenum">
              <a:rPr lang="es-ES" altLang="es-SV" smtClean="0"/>
              <a:pPr/>
              <a:t>27</a:t>
            </a:fld>
            <a:endParaRPr lang="es-ES" altLang="es-SV"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523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523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A4F520-A857-4AD1-98D8-9F968FE7E4C4}" type="slidenum">
              <a:rPr lang="es-ES" altLang="es-SV" smtClean="0"/>
              <a:pPr/>
              <a:t>28</a:t>
            </a:fld>
            <a:endParaRPr lang="es-ES" altLang="es-SV"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782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778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BE3E87-E39C-44C3-8A43-C96F3D715586}" type="slidenum">
              <a:rPr lang="es-ES" altLang="es-SV" smtClean="0"/>
              <a:pPr/>
              <a:t>2</a:t>
            </a:fld>
            <a:endParaRPr lang="es-ES" altLang="es-SV"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625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626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6D2F893-FFBB-40B6-B0D4-0AAE652AC597}" type="slidenum">
              <a:rPr lang="es-ES" altLang="es-SV" smtClean="0"/>
              <a:pPr/>
              <a:t>30</a:t>
            </a:fld>
            <a:endParaRPr lang="es-ES" altLang="es-SV"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728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728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D03B20-FE76-467C-B62A-512AB7307C8D}" type="slidenum">
              <a:rPr lang="es-ES" altLang="es-SV" smtClean="0"/>
              <a:pPr/>
              <a:t>31</a:t>
            </a:fld>
            <a:endParaRPr lang="es-ES" altLang="es-SV"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830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830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F4204F-A956-477B-B2C2-27EADEC6166A}" type="slidenum">
              <a:rPr lang="es-ES" altLang="es-SV" smtClean="0"/>
              <a:pPr/>
              <a:t>33</a:t>
            </a:fld>
            <a:endParaRPr lang="es-ES" altLang="es-SV"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9933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9933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DB1E85-131F-4F6A-B601-ABCA2BE7624B}" type="slidenum">
              <a:rPr lang="es-ES" altLang="es-SV" smtClean="0"/>
              <a:pPr/>
              <a:t>34</a:t>
            </a:fld>
            <a:endParaRPr lang="es-ES" altLang="es-SV"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035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035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397CE2-C7E1-4022-AFF8-0B5587D107C2}" type="slidenum">
              <a:rPr lang="es-ES" altLang="es-SV" smtClean="0"/>
              <a:pPr/>
              <a:t>35</a:t>
            </a:fld>
            <a:endParaRPr lang="es-ES" altLang="es-SV"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137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138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62A5D87-CC6A-477B-B007-220F4D76C7B3}" type="slidenum">
              <a:rPr lang="es-ES" altLang="es-SV" smtClean="0"/>
              <a:pPr/>
              <a:t>37</a:t>
            </a:fld>
            <a:endParaRPr lang="es-ES" altLang="es-SV"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240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240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F0598B5-D0B1-4C73-B0BB-99B6709C2783}" type="slidenum">
              <a:rPr lang="es-ES" altLang="es-SV" smtClean="0"/>
              <a:pPr/>
              <a:t>39</a:t>
            </a:fld>
            <a:endParaRPr lang="es-ES" altLang="es-SV"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342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342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1A7D8B1-BD9A-44D1-AA7E-5C9D99A26577}" type="slidenum">
              <a:rPr lang="es-ES" altLang="es-SV" smtClean="0"/>
              <a:pPr/>
              <a:t>41</a:t>
            </a:fld>
            <a:endParaRPr lang="es-ES" altLang="es-SV"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445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44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8D162B-33C9-4024-B676-9C8C6DB957EB}" type="slidenum">
              <a:rPr lang="es-ES" altLang="es-SV" smtClean="0"/>
              <a:pPr/>
              <a:t>43</a:t>
            </a:fld>
            <a:endParaRPr lang="es-ES" altLang="es-SV"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547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547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E71590-B7A4-46FF-845C-FF3D8251F649}" type="slidenum">
              <a:rPr lang="es-ES" altLang="es-SV" smtClean="0"/>
              <a:pPr/>
              <a:t>44</a:t>
            </a:fld>
            <a:endParaRPr lang="es-ES" altLang="es-SV"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885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7885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364EC4F-3F4D-4FCD-B634-64583A581CFB}" type="slidenum">
              <a:rPr lang="es-ES" altLang="es-SV" smtClean="0"/>
              <a:pPr/>
              <a:t>3</a:t>
            </a:fld>
            <a:endParaRPr lang="es-ES" altLang="es-SV"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649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650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CD186C-90DF-413E-9C92-A07F8B4C0BD9}" type="slidenum">
              <a:rPr lang="es-ES" altLang="es-SV" smtClean="0"/>
              <a:pPr/>
              <a:t>46</a:t>
            </a:fld>
            <a:endParaRPr lang="es-ES" altLang="es-SV"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752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752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316CCE-DA04-4E47-8ECB-58AE5398A3B4}" type="slidenum">
              <a:rPr lang="es-ES" altLang="es-SV" smtClean="0"/>
              <a:pPr/>
              <a:t>48</a:t>
            </a:fld>
            <a:endParaRPr lang="es-ES" altLang="es-SV"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854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85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AB821B6-9009-445D-9C41-316A0742B064}" type="slidenum">
              <a:rPr lang="es-ES" altLang="es-SV" smtClean="0"/>
              <a:pPr/>
              <a:t>50</a:t>
            </a:fld>
            <a:endParaRPr lang="es-ES" altLang="es-SV"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957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095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A5305B8-3D59-4754-B785-7BD9E1623F10}" type="slidenum">
              <a:rPr lang="es-ES" altLang="es-SV" smtClean="0"/>
              <a:pPr/>
              <a:t>52</a:t>
            </a:fld>
            <a:endParaRPr lang="es-ES" altLang="es-SV"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059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05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EBCB9BA-14AB-4466-A329-3E0F9C0988EB}" type="slidenum">
              <a:rPr lang="es-ES" altLang="es-SV" smtClean="0"/>
              <a:pPr/>
              <a:t>54</a:t>
            </a:fld>
            <a:endParaRPr lang="es-ES" altLang="es-SV"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161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162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3EE708-0032-4EED-A696-4745123D8EC0}" type="slidenum">
              <a:rPr lang="es-ES" altLang="es-SV" smtClean="0"/>
              <a:pPr/>
              <a:t>55</a:t>
            </a:fld>
            <a:endParaRPr lang="es-ES" altLang="es-SV"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264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26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4053F5F-0025-4D5C-B10D-6554F67049B8}" type="slidenum">
              <a:rPr lang="es-ES" altLang="es-SV" smtClean="0"/>
              <a:pPr/>
              <a:t>57</a:t>
            </a:fld>
            <a:endParaRPr lang="es-ES" altLang="es-SV"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366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366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D9800B-01F3-4E8B-92AB-5363927D32E0}" type="slidenum">
              <a:rPr lang="es-ES" altLang="es-SV" smtClean="0"/>
              <a:pPr/>
              <a:t>59</a:t>
            </a:fld>
            <a:endParaRPr lang="es-ES" altLang="es-SV"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469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46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1E6AAF-A8C7-4ABA-A41E-27DA191E815B}" type="slidenum">
              <a:rPr lang="es-ES" altLang="es-SV" smtClean="0"/>
              <a:pPr/>
              <a:t>61</a:t>
            </a:fld>
            <a:endParaRPr lang="es-ES" altLang="es-SV"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571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57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EA02C0F-7402-4CFC-BE5A-AC724BCBD66C}" type="slidenum">
              <a:rPr lang="es-ES" altLang="es-SV" smtClean="0"/>
              <a:pPr/>
              <a:t>63</a:t>
            </a:fld>
            <a:endParaRPr lang="es-ES" altLang="es-SV"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7987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7987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76DBD35-7EE8-4B8D-A97C-14189A891DC8}" type="slidenum">
              <a:rPr lang="es-ES" altLang="es-SV" smtClean="0"/>
              <a:pPr/>
              <a:t>4</a:t>
            </a:fld>
            <a:endParaRPr lang="es-ES" altLang="es-SV"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673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67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3F99392-3DBD-43A0-A33A-ED0872455A9D}" type="slidenum">
              <a:rPr lang="es-ES" altLang="es-SV" smtClean="0"/>
              <a:pPr/>
              <a:t>65</a:t>
            </a:fld>
            <a:endParaRPr lang="es-ES" altLang="es-SV"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776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11776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FFCB0A-397C-45CF-9778-53BF927A9179}" type="slidenum">
              <a:rPr lang="es-ES" altLang="es-SV" smtClean="0"/>
              <a:pPr/>
              <a:t>67</a:t>
            </a:fld>
            <a:endParaRPr lang="es-ES" altLang="es-SV"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0899"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090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B23A7D5-40DB-4E72-9200-FC1B0FCD5815}" type="slidenum">
              <a:rPr lang="es-ES" altLang="es-SV" smtClean="0"/>
              <a:pPr/>
              <a:t>5</a:t>
            </a:fld>
            <a:endParaRPr lang="es-ES" altLang="es-SV"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1923"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192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CBF6BAB-0613-4BC2-A945-F5A1B2BE6FEF}" type="slidenum">
              <a:rPr lang="es-ES" altLang="es-SV" smtClean="0"/>
              <a:pPr/>
              <a:t>6</a:t>
            </a:fld>
            <a:endParaRPr lang="es-ES" altLang="es-SV"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2947"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29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80EEB4E-53BE-43D2-B3E6-A003D40D9CE3}" type="slidenum">
              <a:rPr lang="es-ES" altLang="es-SV" smtClean="0"/>
              <a:pPr/>
              <a:t>7</a:t>
            </a:fld>
            <a:endParaRPr lang="es-ES" altLang="es-SV"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3971"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397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B437E38-2D4F-4DF1-9543-5CA0F230DF9C}" type="slidenum">
              <a:rPr lang="es-ES" altLang="es-SV" smtClean="0"/>
              <a:pPr/>
              <a:t>8</a:t>
            </a:fld>
            <a:endParaRPr lang="es-ES" altLang="es-SV"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84995" name="2 Marcador de notas"/>
          <p:cNvSpPr>
            <a:spLocks noGrp="1"/>
          </p:cNvSpPr>
          <p:nvPr>
            <p:ph type="body" idx="1"/>
          </p:nvPr>
        </p:nvSpPr>
        <p:spPr bwMode="auto">
          <a:noFill/>
        </p:spPr>
        <p:txBody>
          <a:bodyPr/>
          <a:lstStyle/>
          <a:p>
            <a:pPr eaLnBrk="1" hangingPunct="1">
              <a:spcBef>
                <a:spcPct val="0"/>
              </a:spcBef>
            </a:pPr>
            <a:endParaRPr lang="es-SV" altLang="es-SV" smtClean="0"/>
          </a:p>
        </p:txBody>
      </p:sp>
      <p:sp>
        <p:nvSpPr>
          <p:cNvPr id="8499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D6035B2-C555-4A79-98F6-7B02A4F3BCC2}" type="slidenum">
              <a:rPr lang="es-ES" altLang="es-SV" smtClean="0"/>
              <a:pPr/>
              <a:t>10</a:t>
            </a:fld>
            <a:endParaRPr lang="es-ES" altLang="es-SV"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CE9A1443-DCAB-4C03-99B9-7D95AFC061BA}"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096125" y="609600"/>
            <a:ext cx="1946275" cy="54864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1254125" y="609600"/>
            <a:ext cx="56896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7DBE1CCB-C9BF-45D6-B7B9-8BF719AAE98E}"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59875"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a:extLst>
              <a:ext uri="{91240B29-F687-4F45-9708-019B960494DF}"/>
              <a:ext uri="{AF507438-7753-43E0-B8FC-AC1667EBCBE1}"/>
            </a:extLst>
          </p:spPr>
          <p:txBody>
            <a:bodyPr wrap="none" anchor="ctr"/>
            <a:lstStyle/>
            <a:p>
              <a:pPr algn="ctr">
                <a:defRPr/>
              </a:pPr>
              <a:endParaRPr kumimoji="1" lang="es-SV" altLang="es-SV"/>
            </a:p>
          </p:txBody>
        </p:sp>
        <p:grpSp>
          <p:nvGrpSpPr>
            <p:cNvPr id="8" name="Group 6"/>
            <p:cNvGrpSpPr>
              <a:grpSpLocks/>
            </p:cNvGrpSpPr>
            <p:nvPr/>
          </p:nvGrpSpPr>
          <p:grpSpPr bwMode="auto">
            <a:xfrm>
              <a:off x="4944" y="-1"/>
              <a:ext cx="816" cy="3976"/>
              <a:chOff x="4944" y="-1"/>
              <a:chExt cx="816" cy="3976"/>
            </a:xfrm>
          </p:grpSpPr>
          <p:grpSp>
            <p:nvGrpSpPr>
              <p:cNvPr id="20" name="Group 7"/>
              <p:cNvGrpSpPr>
                <a:grpSpLocks/>
              </p:cNvGrpSpPr>
              <p:nvPr userDrawn="1"/>
            </p:nvGrpSpPr>
            <p:grpSpPr bwMode="auto">
              <a:xfrm>
                <a:off x="5280" y="-1"/>
                <a:ext cx="480" cy="1432"/>
                <a:chOff x="5280" y="-1"/>
                <a:chExt cx="480" cy="1432"/>
              </a:xfrm>
            </p:grpSpPr>
            <p:grpSp>
              <p:nvGrpSpPr>
                <p:cNvPr id="41" name="Group 8"/>
                <p:cNvGrpSpPr>
                  <a:grpSpLocks/>
                </p:cNvGrpSpPr>
                <p:nvPr userDrawn="1"/>
              </p:nvGrpSpPr>
              <p:grpSpPr bwMode="auto">
                <a:xfrm rot="-5400000">
                  <a:off x="5486" y="-2"/>
                  <a:ext cx="174" cy="176"/>
                  <a:chOff x="1677" y="323"/>
                  <a:chExt cx="1690" cy="2560"/>
                </a:xfrm>
              </p:grpSpPr>
              <p:grpSp>
                <p:nvGrpSpPr>
                  <p:cNvPr id="50" name="Group 9"/>
                  <p:cNvGrpSpPr>
                    <a:grpSpLocks/>
                  </p:cNvGrpSpPr>
                  <p:nvPr/>
                </p:nvGrpSpPr>
                <p:grpSpPr bwMode="auto">
                  <a:xfrm>
                    <a:off x="1677" y="323"/>
                    <a:ext cx="1690" cy="2560"/>
                    <a:chOff x="1677" y="323"/>
                    <a:chExt cx="1690" cy="2560"/>
                  </a:xfrm>
                </p:grpSpPr>
                <p:sp>
                  <p:nvSpPr>
                    <p:cNvPr id="57" name="Freeform 10"/>
                    <p:cNvSpPr>
                      <a:spLocks/>
                    </p:cNvSpPr>
                    <p:nvPr/>
                  </p:nvSpPr>
                  <p:spPr bwMode="auto">
                    <a:xfrm>
                      <a:off x="213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58" name="Freeform 11"/>
                    <p:cNvSpPr>
                      <a:spLocks/>
                    </p:cNvSpPr>
                    <p:nvPr/>
                  </p:nvSpPr>
                  <p:spPr bwMode="auto">
                    <a:xfrm>
                      <a:off x="1677" y="381"/>
                      <a:ext cx="864"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grpSp>
              <p:sp>
                <p:nvSpPr>
                  <p:cNvPr id="51" name="Oval 12"/>
                  <p:cNvSpPr>
                    <a:spLocks noChangeArrowheads="1"/>
                  </p:cNvSpPr>
                  <p:nvPr/>
                </p:nvSpPr>
                <p:spPr bwMode="auto">
                  <a:xfrm>
                    <a:off x="2395" y="1428"/>
                    <a:ext cx="175" cy="247"/>
                  </a:xfrm>
                  <a:prstGeom prst="ellipse">
                    <a:avLst/>
                  </a:prstGeom>
                  <a:solidFill>
                    <a:srgbClr val="E7D6B7"/>
                  </a:soli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52" name="Freeform 13"/>
                  <p:cNvSpPr>
                    <a:spLocks/>
                  </p:cNvSpPr>
                  <p:nvPr/>
                </p:nvSpPr>
                <p:spPr bwMode="auto">
                  <a:xfrm>
                    <a:off x="261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53" name="Freeform 14"/>
                  <p:cNvSpPr>
                    <a:spLocks/>
                  </p:cNvSpPr>
                  <p:nvPr/>
                </p:nvSpPr>
                <p:spPr bwMode="auto">
                  <a:xfrm>
                    <a:off x="268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54" name="Freeform 15"/>
                  <p:cNvSpPr>
                    <a:spLocks/>
                  </p:cNvSpPr>
                  <p:nvPr/>
                </p:nvSpPr>
                <p:spPr bwMode="auto">
                  <a:xfrm>
                    <a:off x="243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55" name="Freeform 16"/>
                  <p:cNvSpPr>
                    <a:spLocks/>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56" name="Freeform 17"/>
                  <p:cNvSpPr>
                    <a:spLocks/>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grpSp>
            <p:pic>
              <p:nvPicPr>
                <p:cNvPr id="42" name="Picture 18"/>
                <p:cNvPicPr>
                  <a:picLocks noChangeAspect="1" noChangeArrowheads="1"/>
                </p:cNvPicPr>
                <p:nvPr userDrawn="1"/>
              </p:nvPicPr>
              <p:blipFill>
                <a:blip r:embed="rId2"/>
                <a:srcRect/>
                <a:stretch>
                  <a:fillRect/>
                </a:stretch>
              </p:blipFill>
              <p:spPr bwMode="auto">
                <a:xfrm>
                  <a:off x="5280" y="144"/>
                  <a:ext cx="186" cy="183"/>
                </a:xfrm>
                <a:prstGeom prst="rect">
                  <a:avLst/>
                </a:prstGeom>
                <a:noFill/>
                <a:ln w="9525">
                  <a:noFill/>
                  <a:miter lim="800000"/>
                  <a:headEnd/>
                  <a:tailEnd/>
                </a:ln>
              </p:spPr>
            </p:pic>
            <p:pic>
              <p:nvPicPr>
                <p:cNvPr id="43" name="Picture 19"/>
                <p:cNvPicPr>
                  <a:picLocks noChangeAspect="1" noChangeArrowheads="1"/>
                </p:cNvPicPr>
                <p:nvPr userDrawn="1"/>
              </p:nvPicPr>
              <p:blipFill>
                <a:blip r:embed="rId2"/>
                <a:srcRect/>
                <a:stretch>
                  <a:fillRect/>
                </a:stretch>
              </p:blipFill>
              <p:spPr bwMode="auto">
                <a:xfrm>
                  <a:off x="5574" y="144"/>
                  <a:ext cx="186" cy="183"/>
                </a:xfrm>
                <a:prstGeom prst="rect">
                  <a:avLst/>
                </a:prstGeom>
                <a:noFill/>
                <a:ln w="9525">
                  <a:noFill/>
                  <a:miter lim="800000"/>
                  <a:headEnd/>
                  <a:tailEnd/>
                </a:ln>
              </p:spPr>
            </p:pic>
            <p:pic>
              <p:nvPicPr>
                <p:cNvPr id="44" name="Picture 20"/>
                <p:cNvPicPr>
                  <a:picLocks noChangeAspect="1" noChangeArrowheads="1"/>
                </p:cNvPicPr>
                <p:nvPr userDrawn="1"/>
              </p:nvPicPr>
              <p:blipFill>
                <a:blip r:embed="rId2"/>
                <a:srcRect/>
                <a:stretch>
                  <a:fillRect/>
                </a:stretch>
              </p:blipFill>
              <p:spPr bwMode="auto">
                <a:xfrm>
                  <a:off x="5424" y="336"/>
                  <a:ext cx="186" cy="183"/>
                </a:xfrm>
                <a:prstGeom prst="rect">
                  <a:avLst/>
                </a:prstGeom>
                <a:noFill/>
                <a:ln w="9525">
                  <a:noFill/>
                  <a:miter lim="800000"/>
                  <a:headEnd/>
                  <a:tailEnd/>
                </a:ln>
              </p:spPr>
            </p:pic>
            <p:pic>
              <p:nvPicPr>
                <p:cNvPr id="45" name="Picture 21"/>
                <p:cNvPicPr>
                  <a:picLocks noChangeAspect="1" noChangeArrowheads="1"/>
                </p:cNvPicPr>
                <p:nvPr userDrawn="1"/>
              </p:nvPicPr>
              <p:blipFill>
                <a:blip r:embed="rId2"/>
                <a:srcRect/>
                <a:stretch>
                  <a:fillRect/>
                </a:stretch>
              </p:blipFill>
              <p:spPr bwMode="auto">
                <a:xfrm>
                  <a:off x="5376" y="576"/>
                  <a:ext cx="186" cy="183"/>
                </a:xfrm>
                <a:prstGeom prst="rect">
                  <a:avLst/>
                </a:prstGeom>
                <a:noFill/>
                <a:ln w="9525">
                  <a:noFill/>
                  <a:miter lim="800000"/>
                  <a:headEnd/>
                  <a:tailEnd/>
                </a:ln>
              </p:spPr>
            </p:pic>
            <p:pic>
              <p:nvPicPr>
                <p:cNvPr id="46" name="Picture 22"/>
                <p:cNvPicPr>
                  <a:picLocks noChangeAspect="1" noChangeArrowheads="1"/>
                </p:cNvPicPr>
                <p:nvPr userDrawn="1"/>
              </p:nvPicPr>
              <p:blipFill>
                <a:blip r:embed="rId2"/>
                <a:srcRect/>
                <a:stretch>
                  <a:fillRect/>
                </a:stretch>
              </p:blipFill>
              <p:spPr bwMode="auto">
                <a:xfrm>
                  <a:off x="5574" y="528"/>
                  <a:ext cx="186" cy="183"/>
                </a:xfrm>
                <a:prstGeom prst="rect">
                  <a:avLst/>
                </a:prstGeom>
                <a:noFill/>
                <a:ln w="9525">
                  <a:noFill/>
                  <a:miter lim="800000"/>
                  <a:headEnd/>
                  <a:tailEnd/>
                </a:ln>
              </p:spPr>
            </p:pic>
            <p:pic>
              <p:nvPicPr>
                <p:cNvPr id="47" name="Picture 23"/>
                <p:cNvPicPr>
                  <a:picLocks noChangeAspect="1" noChangeArrowheads="1"/>
                </p:cNvPicPr>
                <p:nvPr userDrawn="1"/>
              </p:nvPicPr>
              <p:blipFill>
                <a:blip r:embed="rId2"/>
                <a:srcRect/>
                <a:stretch>
                  <a:fillRect/>
                </a:stretch>
              </p:blipFill>
              <p:spPr bwMode="auto">
                <a:xfrm>
                  <a:off x="5472" y="768"/>
                  <a:ext cx="186" cy="183"/>
                </a:xfrm>
                <a:prstGeom prst="rect">
                  <a:avLst/>
                </a:prstGeom>
                <a:noFill/>
                <a:ln w="9525">
                  <a:noFill/>
                  <a:miter lim="800000"/>
                  <a:headEnd/>
                  <a:tailEnd/>
                </a:ln>
              </p:spPr>
            </p:pic>
            <p:pic>
              <p:nvPicPr>
                <p:cNvPr id="48" name="Picture 24"/>
                <p:cNvPicPr>
                  <a:picLocks noChangeAspect="1" noChangeArrowheads="1"/>
                </p:cNvPicPr>
                <p:nvPr userDrawn="1"/>
              </p:nvPicPr>
              <p:blipFill>
                <a:blip r:embed="rId2"/>
                <a:srcRect/>
                <a:stretch>
                  <a:fillRect/>
                </a:stretch>
              </p:blipFill>
              <p:spPr bwMode="auto">
                <a:xfrm>
                  <a:off x="5574" y="1008"/>
                  <a:ext cx="186" cy="183"/>
                </a:xfrm>
                <a:prstGeom prst="rect">
                  <a:avLst/>
                </a:prstGeom>
                <a:noFill/>
                <a:ln w="9525">
                  <a:noFill/>
                  <a:miter lim="800000"/>
                  <a:headEnd/>
                  <a:tailEnd/>
                </a:ln>
              </p:spPr>
            </p:pic>
            <p:pic>
              <p:nvPicPr>
                <p:cNvPr id="49" name="Picture 25"/>
                <p:cNvPicPr>
                  <a:picLocks noChangeAspect="1" noChangeArrowheads="1"/>
                </p:cNvPicPr>
                <p:nvPr userDrawn="1"/>
              </p:nvPicPr>
              <p:blipFill>
                <a:blip r:embed="rId2"/>
                <a:srcRect/>
                <a:stretch>
                  <a:fillRect/>
                </a:stretch>
              </p:blipFill>
              <p:spPr bwMode="auto">
                <a:xfrm>
                  <a:off x="5574" y="1248"/>
                  <a:ext cx="186" cy="183"/>
                </a:xfrm>
                <a:prstGeom prst="rect">
                  <a:avLst/>
                </a:prstGeom>
                <a:noFill/>
                <a:ln w="9525">
                  <a:noFill/>
                  <a:miter lim="800000"/>
                  <a:headEnd/>
                  <a:tailEnd/>
                </a:ln>
              </p:spPr>
            </p:pic>
          </p:grpSp>
          <p:grpSp>
            <p:nvGrpSpPr>
              <p:cNvPr id="21" name="Group 26"/>
              <p:cNvGrpSpPr>
                <a:grpSpLocks/>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a:srcRect/>
                <a:stretch>
                  <a:fillRect/>
                </a:stretch>
              </p:blipFill>
              <p:spPr bwMode="auto">
                <a:xfrm>
                  <a:off x="5136" y="1008"/>
                  <a:ext cx="186" cy="183"/>
                </a:xfrm>
                <a:prstGeom prst="rect">
                  <a:avLst/>
                </a:prstGeom>
                <a:noFill/>
                <a:ln w="9525">
                  <a:noFill/>
                  <a:miter lim="800000"/>
                  <a:headEnd/>
                  <a:tailEnd/>
                </a:ln>
              </p:spPr>
            </p:pic>
            <p:pic>
              <p:nvPicPr>
                <p:cNvPr id="23" name="Picture 28"/>
                <p:cNvPicPr>
                  <a:picLocks noChangeAspect="1" noChangeArrowheads="1"/>
                </p:cNvPicPr>
                <p:nvPr userDrawn="1"/>
              </p:nvPicPr>
              <p:blipFill>
                <a:blip r:embed="rId2"/>
                <a:srcRect/>
                <a:stretch>
                  <a:fillRect/>
                </a:stretch>
              </p:blipFill>
              <p:spPr bwMode="auto">
                <a:xfrm>
                  <a:off x="5184" y="1200"/>
                  <a:ext cx="186" cy="183"/>
                </a:xfrm>
                <a:prstGeom prst="rect">
                  <a:avLst/>
                </a:prstGeom>
                <a:noFill/>
                <a:ln w="9525">
                  <a:noFill/>
                  <a:miter lim="800000"/>
                  <a:headEnd/>
                  <a:tailEnd/>
                </a:ln>
              </p:spPr>
            </p:pic>
            <p:pic>
              <p:nvPicPr>
                <p:cNvPr id="24" name="Picture 29"/>
                <p:cNvPicPr>
                  <a:picLocks noChangeAspect="1" noChangeArrowheads="1"/>
                </p:cNvPicPr>
                <p:nvPr userDrawn="1"/>
              </p:nvPicPr>
              <p:blipFill>
                <a:blip r:embed="rId2"/>
                <a:srcRect/>
                <a:stretch>
                  <a:fillRect/>
                </a:stretch>
              </p:blipFill>
              <p:spPr bwMode="auto">
                <a:xfrm>
                  <a:off x="5136" y="1584"/>
                  <a:ext cx="186" cy="183"/>
                </a:xfrm>
                <a:prstGeom prst="rect">
                  <a:avLst/>
                </a:prstGeom>
                <a:noFill/>
                <a:ln w="9525">
                  <a:noFill/>
                  <a:miter lim="800000"/>
                  <a:headEnd/>
                  <a:tailEnd/>
                </a:ln>
              </p:spPr>
            </p:pic>
            <p:pic>
              <p:nvPicPr>
                <p:cNvPr id="25" name="Picture 30"/>
                <p:cNvPicPr>
                  <a:picLocks noChangeAspect="1" noChangeArrowheads="1"/>
                </p:cNvPicPr>
                <p:nvPr userDrawn="1"/>
              </p:nvPicPr>
              <p:blipFill>
                <a:blip r:embed="rId2"/>
                <a:srcRect/>
                <a:stretch>
                  <a:fillRect/>
                </a:stretch>
              </p:blipFill>
              <p:spPr bwMode="auto">
                <a:xfrm>
                  <a:off x="5280" y="1728"/>
                  <a:ext cx="186" cy="183"/>
                </a:xfrm>
                <a:prstGeom prst="rect">
                  <a:avLst/>
                </a:prstGeom>
                <a:noFill/>
                <a:ln w="9525">
                  <a:noFill/>
                  <a:miter lim="800000"/>
                  <a:headEnd/>
                  <a:tailEnd/>
                </a:ln>
              </p:spPr>
            </p:pic>
            <p:pic>
              <p:nvPicPr>
                <p:cNvPr id="26" name="Picture 31"/>
                <p:cNvPicPr>
                  <a:picLocks noChangeAspect="1" noChangeArrowheads="1"/>
                </p:cNvPicPr>
                <p:nvPr userDrawn="1"/>
              </p:nvPicPr>
              <p:blipFill>
                <a:blip r:embed="rId2"/>
                <a:srcRect/>
                <a:stretch>
                  <a:fillRect/>
                </a:stretch>
              </p:blipFill>
              <p:spPr bwMode="auto">
                <a:xfrm>
                  <a:off x="5040" y="1824"/>
                  <a:ext cx="186" cy="183"/>
                </a:xfrm>
                <a:prstGeom prst="rect">
                  <a:avLst/>
                </a:prstGeom>
                <a:noFill/>
                <a:ln w="9525">
                  <a:noFill/>
                  <a:miter lim="800000"/>
                  <a:headEnd/>
                  <a:tailEnd/>
                </a:ln>
              </p:spPr>
            </p:pic>
            <p:pic>
              <p:nvPicPr>
                <p:cNvPr id="27" name="Picture 32"/>
                <p:cNvPicPr>
                  <a:picLocks noChangeAspect="1" noChangeArrowheads="1"/>
                </p:cNvPicPr>
                <p:nvPr userDrawn="1"/>
              </p:nvPicPr>
              <p:blipFill>
                <a:blip r:embed="rId2"/>
                <a:srcRect/>
                <a:stretch>
                  <a:fillRect/>
                </a:stretch>
              </p:blipFill>
              <p:spPr bwMode="auto">
                <a:xfrm>
                  <a:off x="5088" y="2016"/>
                  <a:ext cx="186" cy="183"/>
                </a:xfrm>
                <a:prstGeom prst="rect">
                  <a:avLst/>
                </a:prstGeom>
                <a:noFill/>
                <a:ln w="9525">
                  <a:noFill/>
                  <a:miter lim="800000"/>
                  <a:headEnd/>
                  <a:tailEnd/>
                </a:ln>
              </p:spPr>
            </p:pic>
            <p:pic>
              <p:nvPicPr>
                <p:cNvPr id="28" name="Picture 33"/>
                <p:cNvPicPr>
                  <a:picLocks noChangeAspect="1" noChangeArrowheads="1"/>
                </p:cNvPicPr>
                <p:nvPr userDrawn="1"/>
              </p:nvPicPr>
              <p:blipFill>
                <a:blip r:embed="rId2"/>
                <a:srcRect/>
                <a:stretch>
                  <a:fillRect/>
                </a:stretch>
              </p:blipFill>
              <p:spPr bwMode="auto">
                <a:xfrm>
                  <a:off x="5280" y="2064"/>
                  <a:ext cx="186" cy="183"/>
                </a:xfrm>
                <a:prstGeom prst="rect">
                  <a:avLst/>
                </a:prstGeom>
                <a:noFill/>
                <a:ln w="9525">
                  <a:noFill/>
                  <a:miter lim="800000"/>
                  <a:headEnd/>
                  <a:tailEnd/>
                </a:ln>
              </p:spPr>
            </p:pic>
            <p:pic>
              <p:nvPicPr>
                <p:cNvPr id="29" name="Picture 34"/>
                <p:cNvPicPr>
                  <a:picLocks noChangeAspect="1" noChangeArrowheads="1"/>
                </p:cNvPicPr>
                <p:nvPr userDrawn="1"/>
              </p:nvPicPr>
              <p:blipFill>
                <a:blip r:embed="rId2"/>
                <a:srcRect/>
                <a:stretch>
                  <a:fillRect/>
                </a:stretch>
              </p:blipFill>
              <p:spPr bwMode="auto">
                <a:xfrm>
                  <a:off x="5232" y="2352"/>
                  <a:ext cx="186" cy="183"/>
                </a:xfrm>
                <a:prstGeom prst="rect">
                  <a:avLst/>
                </a:prstGeom>
                <a:noFill/>
                <a:ln w="9525">
                  <a:noFill/>
                  <a:miter lim="800000"/>
                  <a:headEnd/>
                  <a:tailEnd/>
                </a:ln>
              </p:spPr>
            </p:pic>
            <p:pic>
              <p:nvPicPr>
                <p:cNvPr id="30" name="Picture 35"/>
                <p:cNvPicPr>
                  <a:picLocks noChangeAspect="1" noChangeArrowheads="1"/>
                </p:cNvPicPr>
                <p:nvPr userDrawn="1"/>
              </p:nvPicPr>
              <p:blipFill>
                <a:blip r:embed="rId2"/>
                <a:srcRect/>
                <a:stretch>
                  <a:fillRect/>
                </a:stretch>
              </p:blipFill>
              <p:spPr bwMode="auto">
                <a:xfrm>
                  <a:off x="4992" y="2208"/>
                  <a:ext cx="186" cy="183"/>
                </a:xfrm>
                <a:prstGeom prst="rect">
                  <a:avLst/>
                </a:prstGeom>
                <a:noFill/>
                <a:ln w="9525">
                  <a:noFill/>
                  <a:miter lim="800000"/>
                  <a:headEnd/>
                  <a:tailEnd/>
                </a:ln>
              </p:spPr>
            </p:pic>
            <p:pic>
              <p:nvPicPr>
                <p:cNvPr id="31" name="Picture 36"/>
                <p:cNvPicPr>
                  <a:picLocks noChangeAspect="1" noChangeArrowheads="1"/>
                </p:cNvPicPr>
                <p:nvPr userDrawn="1"/>
              </p:nvPicPr>
              <p:blipFill>
                <a:blip r:embed="rId2"/>
                <a:srcRect/>
                <a:stretch>
                  <a:fillRect/>
                </a:stretch>
              </p:blipFill>
              <p:spPr bwMode="auto">
                <a:xfrm>
                  <a:off x="4992" y="2448"/>
                  <a:ext cx="186" cy="183"/>
                </a:xfrm>
                <a:prstGeom prst="rect">
                  <a:avLst/>
                </a:prstGeom>
                <a:noFill/>
                <a:ln w="9525">
                  <a:noFill/>
                  <a:miter lim="800000"/>
                  <a:headEnd/>
                  <a:tailEnd/>
                </a:ln>
              </p:spPr>
            </p:pic>
            <p:pic>
              <p:nvPicPr>
                <p:cNvPr id="32" name="Picture 37"/>
                <p:cNvPicPr>
                  <a:picLocks noChangeAspect="1" noChangeArrowheads="1"/>
                </p:cNvPicPr>
                <p:nvPr userDrawn="1"/>
              </p:nvPicPr>
              <p:blipFill>
                <a:blip r:embed="rId2"/>
                <a:srcRect/>
                <a:stretch>
                  <a:fillRect/>
                </a:stretch>
              </p:blipFill>
              <p:spPr bwMode="auto">
                <a:xfrm>
                  <a:off x="5136" y="2592"/>
                  <a:ext cx="186" cy="183"/>
                </a:xfrm>
                <a:prstGeom prst="rect">
                  <a:avLst/>
                </a:prstGeom>
                <a:noFill/>
                <a:ln w="9525">
                  <a:noFill/>
                  <a:miter lim="800000"/>
                  <a:headEnd/>
                  <a:tailEnd/>
                </a:ln>
              </p:spPr>
            </p:pic>
            <p:pic>
              <p:nvPicPr>
                <p:cNvPr id="33" name="Picture 38"/>
                <p:cNvPicPr>
                  <a:picLocks noChangeAspect="1" noChangeArrowheads="1"/>
                </p:cNvPicPr>
                <p:nvPr userDrawn="1"/>
              </p:nvPicPr>
              <p:blipFill>
                <a:blip r:embed="rId2"/>
                <a:srcRect/>
                <a:stretch>
                  <a:fillRect/>
                </a:stretch>
              </p:blipFill>
              <p:spPr bwMode="auto">
                <a:xfrm>
                  <a:off x="5232" y="1392"/>
                  <a:ext cx="186" cy="183"/>
                </a:xfrm>
                <a:prstGeom prst="rect">
                  <a:avLst/>
                </a:prstGeom>
                <a:noFill/>
                <a:ln w="9525">
                  <a:noFill/>
                  <a:miter lim="800000"/>
                  <a:headEnd/>
                  <a:tailEnd/>
                </a:ln>
              </p:spPr>
            </p:pic>
            <p:pic>
              <p:nvPicPr>
                <p:cNvPr id="34" name="Picture 39"/>
                <p:cNvPicPr>
                  <a:picLocks noChangeAspect="1" noChangeArrowheads="1"/>
                </p:cNvPicPr>
                <p:nvPr userDrawn="1"/>
              </p:nvPicPr>
              <p:blipFill>
                <a:blip r:embed="rId2"/>
                <a:srcRect/>
                <a:stretch>
                  <a:fillRect/>
                </a:stretch>
              </p:blipFill>
              <p:spPr bwMode="auto">
                <a:xfrm>
                  <a:off x="4944" y="2736"/>
                  <a:ext cx="186" cy="183"/>
                </a:xfrm>
                <a:prstGeom prst="rect">
                  <a:avLst/>
                </a:prstGeom>
                <a:noFill/>
                <a:ln w="9525">
                  <a:noFill/>
                  <a:miter lim="800000"/>
                  <a:headEnd/>
                  <a:tailEnd/>
                </a:ln>
              </p:spPr>
            </p:pic>
            <p:pic>
              <p:nvPicPr>
                <p:cNvPr id="35" name="Picture 40"/>
                <p:cNvPicPr>
                  <a:picLocks noChangeAspect="1" noChangeArrowheads="1"/>
                </p:cNvPicPr>
                <p:nvPr userDrawn="1"/>
              </p:nvPicPr>
              <p:blipFill>
                <a:blip r:embed="rId2"/>
                <a:srcRect/>
                <a:stretch>
                  <a:fillRect/>
                </a:stretch>
              </p:blipFill>
              <p:spPr bwMode="auto">
                <a:xfrm>
                  <a:off x="4992" y="3072"/>
                  <a:ext cx="186" cy="183"/>
                </a:xfrm>
                <a:prstGeom prst="rect">
                  <a:avLst/>
                </a:prstGeom>
                <a:noFill/>
                <a:ln w="9525">
                  <a:noFill/>
                  <a:miter lim="800000"/>
                  <a:headEnd/>
                  <a:tailEnd/>
                </a:ln>
              </p:spPr>
            </p:pic>
            <p:pic>
              <p:nvPicPr>
                <p:cNvPr id="36" name="Picture 41"/>
                <p:cNvPicPr>
                  <a:picLocks noChangeAspect="1" noChangeArrowheads="1"/>
                </p:cNvPicPr>
                <p:nvPr userDrawn="1"/>
              </p:nvPicPr>
              <p:blipFill>
                <a:blip r:embed="rId2"/>
                <a:srcRect/>
                <a:stretch>
                  <a:fillRect/>
                </a:stretch>
              </p:blipFill>
              <p:spPr bwMode="auto">
                <a:xfrm>
                  <a:off x="5232" y="3312"/>
                  <a:ext cx="186" cy="183"/>
                </a:xfrm>
                <a:prstGeom prst="rect">
                  <a:avLst/>
                </a:prstGeom>
                <a:noFill/>
                <a:ln w="9525">
                  <a:noFill/>
                  <a:miter lim="800000"/>
                  <a:headEnd/>
                  <a:tailEnd/>
                </a:ln>
              </p:spPr>
            </p:pic>
            <p:pic>
              <p:nvPicPr>
                <p:cNvPr id="37" name="Picture 42"/>
                <p:cNvPicPr>
                  <a:picLocks noChangeAspect="1" noChangeArrowheads="1"/>
                </p:cNvPicPr>
                <p:nvPr userDrawn="1"/>
              </p:nvPicPr>
              <p:blipFill>
                <a:blip r:embed="rId2"/>
                <a:srcRect/>
                <a:stretch>
                  <a:fillRect/>
                </a:stretch>
              </p:blipFill>
              <p:spPr bwMode="auto">
                <a:xfrm>
                  <a:off x="4992" y="3408"/>
                  <a:ext cx="186" cy="183"/>
                </a:xfrm>
                <a:prstGeom prst="rect">
                  <a:avLst/>
                </a:prstGeom>
                <a:noFill/>
                <a:ln w="9525">
                  <a:noFill/>
                  <a:miter lim="800000"/>
                  <a:headEnd/>
                  <a:tailEnd/>
                </a:ln>
              </p:spPr>
            </p:pic>
            <p:pic>
              <p:nvPicPr>
                <p:cNvPr id="38" name="Picture 43"/>
                <p:cNvPicPr>
                  <a:picLocks noChangeAspect="1" noChangeArrowheads="1"/>
                </p:cNvPicPr>
                <p:nvPr userDrawn="1"/>
              </p:nvPicPr>
              <p:blipFill>
                <a:blip r:embed="rId2"/>
                <a:srcRect/>
                <a:stretch>
                  <a:fillRect/>
                </a:stretch>
              </p:blipFill>
              <p:spPr bwMode="auto">
                <a:xfrm>
                  <a:off x="5088" y="3552"/>
                  <a:ext cx="186" cy="183"/>
                </a:xfrm>
                <a:prstGeom prst="rect">
                  <a:avLst/>
                </a:prstGeom>
                <a:noFill/>
                <a:ln w="9525">
                  <a:noFill/>
                  <a:miter lim="800000"/>
                  <a:headEnd/>
                  <a:tailEnd/>
                </a:ln>
              </p:spPr>
            </p:pic>
            <p:pic>
              <p:nvPicPr>
                <p:cNvPr id="39" name="Picture 44"/>
                <p:cNvPicPr>
                  <a:picLocks noChangeAspect="1" noChangeArrowheads="1"/>
                </p:cNvPicPr>
                <p:nvPr userDrawn="1"/>
              </p:nvPicPr>
              <p:blipFill>
                <a:blip r:embed="rId2"/>
                <a:srcRect/>
                <a:stretch>
                  <a:fillRect/>
                </a:stretch>
              </p:blipFill>
              <p:spPr bwMode="auto">
                <a:xfrm>
                  <a:off x="4992" y="3792"/>
                  <a:ext cx="186" cy="183"/>
                </a:xfrm>
                <a:prstGeom prst="rect">
                  <a:avLst/>
                </a:prstGeom>
                <a:noFill/>
                <a:ln w="9525">
                  <a:noFill/>
                  <a:miter lim="800000"/>
                  <a:headEnd/>
                  <a:tailEnd/>
                </a:ln>
              </p:spPr>
            </p:pic>
            <p:pic>
              <p:nvPicPr>
                <p:cNvPr id="40" name="Picture 45"/>
                <p:cNvPicPr>
                  <a:picLocks noChangeAspect="1" noChangeArrowheads="1"/>
                </p:cNvPicPr>
                <p:nvPr userDrawn="1"/>
              </p:nvPicPr>
              <p:blipFill>
                <a:blip r:embed="rId2"/>
                <a:srcRect/>
                <a:stretch>
                  <a:fillRect/>
                </a:stretch>
              </p:blipFill>
              <p:spPr bwMode="auto">
                <a:xfrm>
                  <a:off x="5184" y="3696"/>
                  <a:ext cx="186" cy="183"/>
                </a:xfrm>
                <a:prstGeom prst="rect">
                  <a:avLst/>
                </a:prstGeom>
                <a:noFill/>
                <a:ln w="9525">
                  <a:noFill/>
                  <a:miter lim="800000"/>
                  <a:headEnd/>
                  <a:tailEnd/>
                </a:ln>
              </p:spPr>
            </p:pic>
          </p:grpSp>
        </p:grpSp>
        <p:sp>
          <p:nvSpPr>
            <p:cNvPr id="9" name="Freeform 46"/>
            <p:cNvSpPr>
              <a:spLocks/>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es-SV"/>
            </a:p>
          </p:txBody>
        </p:sp>
        <p:sp>
          <p:nvSpPr>
            <p:cNvPr id="10" name="Freeform 47"/>
            <p:cNvSpPr>
              <a:spLocks/>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11" name="Freeform 48"/>
            <p:cNvSpPr>
              <a:spLocks/>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12" name="Freeform 49" descr="kimonopat1"/>
            <p:cNvSpPr>
              <a:spLocks/>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a:srcRect/>
              <a:tile tx="0" ty="0" sx="100000" sy="100000" flip="none" algn="tl"/>
            </a:blipFill>
            <a:ln w="9525" cap="flat" cmpd="sng">
              <a:noFill/>
              <a:prstDash val="solid"/>
              <a:round/>
              <a:headEnd/>
              <a:tailEnd/>
            </a:ln>
            <a:effectLst/>
          </p:spPr>
          <p:txBody>
            <a:bodyPr wrap="none" anchor="ctr"/>
            <a:lstStyle/>
            <a:p>
              <a:pPr>
                <a:defRPr/>
              </a:pPr>
              <a:endParaRPr lang="es-SV"/>
            </a:p>
          </p:txBody>
        </p:sp>
        <p:sp>
          <p:nvSpPr>
            <p:cNvPr id="13" name="Freeform 50" descr="kimonopat1"/>
            <p:cNvSpPr>
              <a:spLocks/>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a:srcRect/>
              <a:tile tx="0" ty="0" sx="100000" sy="100000" flip="none" algn="tl"/>
            </a:blipFill>
            <a:ln w="9525" cap="flat" cmpd="sng">
              <a:noFill/>
              <a:prstDash val="solid"/>
              <a:round/>
              <a:headEnd/>
              <a:tailEnd/>
            </a:ln>
            <a:effectLst/>
          </p:spPr>
          <p:txBody>
            <a:bodyPr wrap="none" anchor="ctr"/>
            <a:lstStyle/>
            <a:p>
              <a:pPr>
                <a:defRPr/>
              </a:pPr>
              <a:endParaRPr lang="es-SV"/>
            </a:p>
          </p:txBody>
        </p:sp>
        <p:sp>
          <p:nvSpPr>
            <p:cNvPr id="14" name="Freeform 51"/>
            <p:cNvSpPr>
              <a:spLocks/>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es-SV"/>
            </a:p>
          </p:txBody>
        </p:sp>
        <p:sp>
          <p:nvSpPr>
            <p:cNvPr id="15" name="Freeform 52"/>
            <p:cNvSpPr>
              <a:spLocks/>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es-SV"/>
            </a:p>
          </p:txBody>
        </p:sp>
        <p:sp>
          <p:nvSpPr>
            <p:cNvPr id="16" name="Freeform 53"/>
            <p:cNvSpPr>
              <a:spLocks/>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18" name="Freeform 55"/>
            <p:cNvSpPr>
              <a:spLocks/>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19" name="AutoShape 56"/>
            <p:cNvSpPr>
              <a:spLocks noChangeArrowheads="1"/>
            </p:cNvSpPr>
            <p:nvPr/>
          </p:nvSpPr>
          <p:spPr bwMode="hidden">
            <a:xfrm rot="5400000">
              <a:off x="2724" y="2089"/>
              <a:ext cx="4320" cy="142"/>
            </a:xfrm>
            <a:custGeom>
              <a:avLst/>
              <a:gdLst>
                <a:gd name="T0" fmla="*/ 852 w 21600"/>
                <a:gd name="T1" fmla="*/ 0 h 21600"/>
                <a:gd name="T2" fmla="*/ 432 w 21600"/>
                <a:gd name="T3" fmla="*/ 1 h 21600"/>
                <a:gd name="T4" fmla="*/ 12 w 21600"/>
                <a:gd name="T5" fmla="*/ 0 h 21600"/>
                <a:gd name="T6" fmla="*/ 432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defRPr/>
              </a:pPr>
              <a:endParaRPr lang="es-SV"/>
            </a:p>
          </p:txBody>
        </p:sp>
      </p:grpSp>
      <p:sp>
        <p:nvSpPr>
          <p:cNvPr id="149561" name="Rectangle 57"/>
          <p:cNvSpPr>
            <a:spLocks noGrp="1" noChangeArrowheads="1"/>
          </p:cNvSpPr>
          <p:nvPr>
            <p:ph type="ctrTitle" sz="quarter"/>
          </p:nvPr>
        </p:nvSpPr>
        <p:spPr>
          <a:xfrm>
            <a:off x="685800" y="1370013"/>
            <a:ext cx="6965950" cy="2057400"/>
          </a:xfrm>
        </p:spPr>
        <p:txBody>
          <a:bodyPr/>
          <a:lstStyle>
            <a:lvl1pPr>
              <a:defRPr/>
            </a:lvl1pPr>
          </a:lstStyle>
          <a:p>
            <a:pPr lvl="0"/>
            <a:r>
              <a:rPr lang="es-ES" altLang="es-SV" noProof="0" smtClean="0"/>
              <a:t>Haga clic para cambiar el estilo de título	</a:t>
            </a:r>
          </a:p>
        </p:txBody>
      </p:sp>
      <p:sp>
        <p:nvSpPr>
          <p:cNvPr id="149562"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pPr lvl="0"/>
            <a:r>
              <a:rPr lang="es-ES" altLang="es-SV" noProof="0" smtClean="0"/>
              <a:t>Haga clic para modificar el estilo de subtítulo del patrón</a:t>
            </a:r>
          </a:p>
        </p:txBody>
      </p:sp>
      <p:sp>
        <p:nvSpPr>
          <p:cNvPr id="59" name="Rectangle 59"/>
          <p:cNvSpPr>
            <a:spLocks noGrp="1" noChangeArrowheads="1"/>
          </p:cNvSpPr>
          <p:nvPr>
            <p:ph type="dt" sz="quarter" idx="10"/>
          </p:nvPr>
        </p:nvSpPr>
        <p:spPr/>
        <p:txBody>
          <a:bodyPr/>
          <a:lstStyle>
            <a:lvl1pPr>
              <a:defRPr/>
            </a:lvl1pPr>
          </a:lstStyle>
          <a:p>
            <a:pPr>
              <a:defRPr/>
            </a:pPr>
            <a:fld id="{110C2245-0D99-4301-8759-29FF8AF079A5}" type="datetimeFigureOut">
              <a:rPr lang="es-ES" altLang="es-SV"/>
              <a:pPr>
                <a:defRPr/>
              </a:pPr>
              <a:t>21/10/2013</a:t>
            </a:fld>
            <a:endParaRPr lang="es-ES" altLang="es-SV"/>
          </a:p>
        </p:txBody>
      </p:sp>
      <p:sp>
        <p:nvSpPr>
          <p:cNvPr id="60" name="Rectangle 60"/>
          <p:cNvSpPr>
            <a:spLocks noGrp="1" noChangeArrowheads="1"/>
          </p:cNvSpPr>
          <p:nvPr>
            <p:ph type="ftr" sz="quarter" idx="11"/>
          </p:nvPr>
        </p:nvSpPr>
        <p:spPr/>
        <p:txBody>
          <a:bodyPr/>
          <a:lstStyle>
            <a:lvl1pPr>
              <a:defRPr/>
            </a:lvl1pPr>
          </a:lstStyle>
          <a:p>
            <a:pPr>
              <a:defRPr/>
            </a:pPr>
            <a:endParaRPr lang="es-ES" altLang="es-SV"/>
          </a:p>
        </p:txBody>
      </p:sp>
      <p:sp>
        <p:nvSpPr>
          <p:cNvPr id="61" name="Rectangle 61"/>
          <p:cNvSpPr>
            <a:spLocks noGrp="1" noChangeArrowheads="1"/>
          </p:cNvSpPr>
          <p:nvPr>
            <p:ph type="sldNum" sz="quarter" idx="12"/>
          </p:nvPr>
        </p:nvSpPr>
        <p:spPr/>
        <p:txBody>
          <a:bodyPr/>
          <a:lstStyle>
            <a:lvl1pPr>
              <a:defRPr/>
            </a:lvl1pPr>
          </a:lstStyle>
          <a:p>
            <a:pPr>
              <a:defRPr/>
            </a:pPr>
            <a:fld id="{27EEEA24-3E5C-4064-8E53-3515A117FE45}" type="slidenum">
              <a:rPr lang="es-ES" altLang="es-SV"/>
              <a:pPr>
                <a:defRPr/>
              </a:pPr>
              <a:t>‹Nº›</a:t>
            </a:fld>
            <a:endParaRPr lang="es-ES" altLang="es-SV"/>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SV"/>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Rectangle 59"/>
          <p:cNvSpPr>
            <a:spLocks noGrp="1" noChangeArrowheads="1"/>
          </p:cNvSpPr>
          <p:nvPr>
            <p:ph type="dt" sz="half" idx="10"/>
          </p:nvPr>
        </p:nvSpPr>
        <p:spPr>
          <a:ln/>
        </p:spPr>
        <p:txBody>
          <a:bodyPr/>
          <a:lstStyle>
            <a:lvl1pPr>
              <a:defRPr/>
            </a:lvl1pPr>
          </a:lstStyle>
          <a:p>
            <a:pPr>
              <a:defRPr/>
            </a:pPr>
            <a:fld id="{7A180F20-EECD-4FC2-BFB3-AE99D94652A9}" type="datetimeFigureOut">
              <a:rPr lang="es-ES" altLang="es-SV"/>
              <a:pPr>
                <a:defRPr/>
              </a:pPr>
              <a:t>21/10/2013</a:t>
            </a:fld>
            <a:endParaRPr lang="es-ES" altLang="es-SV"/>
          </a:p>
        </p:txBody>
      </p:sp>
      <p:sp>
        <p:nvSpPr>
          <p:cNvPr id="5"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6" name="Rectangle 61"/>
          <p:cNvSpPr>
            <a:spLocks noGrp="1" noChangeArrowheads="1"/>
          </p:cNvSpPr>
          <p:nvPr>
            <p:ph type="sldNum" sz="quarter" idx="12"/>
          </p:nvPr>
        </p:nvSpPr>
        <p:spPr>
          <a:ln/>
        </p:spPr>
        <p:txBody>
          <a:bodyPr/>
          <a:lstStyle>
            <a:lvl1pPr>
              <a:defRPr/>
            </a:lvl1pPr>
          </a:lstStyle>
          <a:p>
            <a:pPr>
              <a:defRPr/>
            </a:pPr>
            <a:fld id="{CB0A9698-F530-4104-BCB0-EC74F9ABDC83}" type="slidenum">
              <a:rPr lang="es-ES" altLang="es-SV"/>
              <a:pPr>
                <a:defRPr/>
              </a:pPr>
              <a:t>‹Nº›</a:t>
            </a:fld>
            <a:endParaRPr lang="es-ES" altLang="es-SV"/>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SV"/>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59"/>
          <p:cNvSpPr>
            <a:spLocks noGrp="1" noChangeArrowheads="1"/>
          </p:cNvSpPr>
          <p:nvPr>
            <p:ph type="dt" sz="half" idx="10"/>
          </p:nvPr>
        </p:nvSpPr>
        <p:spPr>
          <a:ln/>
        </p:spPr>
        <p:txBody>
          <a:bodyPr/>
          <a:lstStyle>
            <a:lvl1pPr>
              <a:defRPr/>
            </a:lvl1pPr>
          </a:lstStyle>
          <a:p>
            <a:pPr>
              <a:defRPr/>
            </a:pPr>
            <a:fld id="{1F78B2C6-10C8-4AE6-B043-8C33F87A903F}" type="datetimeFigureOut">
              <a:rPr lang="es-ES" altLang="es-SV"/>
              <a:pPr>
                <a:defRPr/>
              </a:pPr>
              <a:t>21/10/2013</a:t>
            </a:fld>
            <a:endParaRPr lang="es-ES" altLang="es-SV"/>
          </a:p>
        </p:txBody>
      </p:sp>
      <p:sp>
        <p:nvSpPr>
          <p:cNvPr id="5"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6" name="Rectangle 61"/>
          <p:cNvSpPr>
            <a:spLocks noGrp="1" noChangeArrowheads="1"/>
          </p:cNvSpPr>
          <p:nvPr>
            <p:ph type="sldNum" sz="quarter" idx="12"/>
          </p:nvPr>
        </p:nvSpPr>
        <p:spPr>
          <a:ln/>
        </p:spPr>
        <p:txBody>
          <a:bodyPr/>
          <a:lstStyle>
            <a:lvl1pPr>
              <a:defRPr/>
            </a:lvl1pPr>
          </a:lstStyle>
          <a:p>
            <a:pPr>
              <a:defRPr/>
            </a:pPr>
            <a:fld id="{C2661D5B-D7C0-4DDB-A3A6-E5BBD3CA1F30}" type="slidenum">
              <a:rPr lang="es-ES" altLang="es-SV"/>
              <a:pPr>
                <a:defRPr/>
              </a:pPr>
              <a:t>‹Nº›</a:t>
            </a:fld>
            <a:endParaRPr lang="es-ES" altLang="es-SV"/>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SV"/>
          </a:p>
        </p:txBody>
      </p:sp>
      <p:sp>
        <p:nvSpPr>
          <p:cNvPr id="3" name="2 Marcador de contenido"/>
          <p:cNvSpPr>
            <a:spLocks noGrp="1"/>
          </p:cNvSpPr>
          <p:nvPr>
            <p:ph sz="half" idx="1"/>
          </p:nvPr>
        </p:nvSpPr>
        <p:spPr>
          <a:xfrm>
            <a:off x="263525" y="1598613"/>
            <a:ext cx="3616325"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3 Marcador de contenido"/>
          <p:cNvSpPr>
            <a:spLocks noGrp="1"/>
          </p:cNvSpPr>
          <p:nvPr>
            <p:ph sz="half" idx="2"/>
          </p:nvPr>
        </p:nvSpPr>
        <p:spPr>
          <a:xfrm>
            <a:off x="4032250" y="1598613"/>
            <a:ext cx="3617913" cy="4497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5" name="Rectangle 59"/>
          <p:cNvSpPr>
            <a:spLocks noGrp="1" noChangeArrowheads="1"/>
          </p:cNvSpPr>
          <p:nvPr>
            <p:ph type="dt" sz="half" idx="10"/>
          </p:nvPr>
        </p:nvSpPr>
        <p:spPr>
          <a:ln/>
        </p:spPr>
        <p:txBody>
          <a:bodyPr/>
          <a:lstStyle>
            <a:lvl1pPr>
              <a:defRPr/>
            </a:lvl1pPr>
          </a:lstStyle>
          <a:p>
            <a:pPr>
              <a:defRPr/>
            </a:pPr>
            <a:fld id="{37884F8E-AC0C-4275-B811-FC149F2A646C}" type="datetimeFigureOut">
              <a:rPr lang="es-ES" altLang="es-SV"/>
              <a:pPr>
                <a:defRPr/>
              </a:pPr>
              <a:t>21/10/2013</a:t>
            </a:fld>
            <a:endParaRPr lang="es-ES" altLang="es-SV"/>
          </a:p>
        </p:txBody>
      </p:sp>
      <p:sp>
        <p:nvSpPr>
          <p:cNvPr id="6"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7" name="Rectangle 61"/>
          <p:cNvSpPr>
            <a:spLocks noGrp="1" noChangeArrowheads="1"/>
          </p:cNvSpPr>
          <p:nvPr>
            <p:ph type="sldNum" sz="quarter" idx="12"/>
          </p:nvPr>
        </p:nvSpPr>
        <p:spPr>
          <a:ln/>
        </p:spPr>
        <p:txBody>
          <a:bodyPr/>
          <a:lstStyle>
            <a:lvl1pPr>
              <a:defRPr/>
            </a:lvl1pPr>
          </a:lstStyle>
          <a:p>
            <a:pPr>
              <a:defRPr/>
            </a:pPr>
            <a:fld id="{A92E773E-6A2F-40D6-935D-D41F04E57EAC}" type="slidenum">
              <a:rPr lang="es-ES" altLang="es-SV"/>
              <a:pPr>
                <a:defRPr/>
              </a:pPr>
              <a:t>‹Nº›</a:t>
            </a:fld>
            <a:endParaRPr lang="es-ES" altLang="es-SV"/>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SV"/>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7" name="Rectangle 59"/>
          <p:cNvSpPr>
            <a:spLocks noGrp="1" noChangeArrowheads="1"/>
          </p:cNvSpPr>
          <p:nvPr>
            <p:ph type="dt" sz="half" idx="10"/>
          </p:nvPr>
        </p:nvSpPr>
        <p:spPr>
          <a:ln/>
        </p:spPr>
        <p:txBody>
          <a:bodyPr/>
          <a:lstStyle>
            <a:lvl1pPr>
              <a:defRPr/>
            </a:lvl1pPr>
          </a:lstStyle>
          <a:p>
            <a:pPr>
              <a:defRPr/>
            </a:pPr>
            <a:fld id="{4085C560-F797-46E1-B220-1D1FE5220DB2}" type="datetimeFigureOut">
              <a:rPr lang="es-ES" altLang="es-SV"/>
              <a:pPr>
                <a:defRPr/>
              </a:pPr>
              <a:t>21/10/2013</a:t>
            </a:fld>
            <a:endParaRPr lang="es-ES" altLang="es-SV"/>
          </a:p>
        </p:txBody>
      </p:sp>
      <p:sp>
        <p:nvSpPr>
          <p:cNvPr id="8"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9" name="Rectangle 61"/>
          <p:cNvSpPr>
            <a:spLocks noGrp="1" noChangeArrowheads="1"/>
          </p:cNvSpPr>
          <p:nvPr>
            <p:ph type="sldNum" sz="quarter" idx="12"/>
          </p:nvPr>
        </p:nvSpPr>
        <p:spPr>
          <a:ln/>
        </p:spPr>
        <p:txBody>
          <a:bodyPr/>
          <a:lstStyle>
            <a:lvl1pPr>
              <a:defRPr/>
            </a:lvl1pPr>
          </a:lstStyle>
          <a:p>
            <a:pPr>
              <a:defRPr/>
            </a:pPr>
            <a:fld id="{35A7D275-EAD5-40C3-BDEA-3138C0D394B4}" type="slidenum">
              <a:rPr lang="es-ES" altLang="es-SV"/>
              <a:pPr>
                <a:defRPr/>
              </a:pPr>
              <a:t>‹Nº›</a:t>
            </a:fld>
            <a:endParaRPr lang="es-ES" altLang="es-SV"/>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SV"/>
          </a:p>
        </p:txBody>
      </p:sp>
      <p:sp>
        <p:nvSpPr>
          <p:cNvPr id="3" name="Rectangle 59"/>
          <p:cNvSpPr>
            <a:spLocks noGrp="1" noChangeArrowheads="1"/>
          </p:cNvSpPr>
          <p:nvPr>
            <p:ph type="dt" sz="half" idx="10"/>
          </p:nvPr>
        </p:nvSpPr>
        <p:spPr>
          <a:ln/>
        </p:spPr>
        <p:txBody>
          <a:bodyPr/>
          <a:lstStyle>
            <a:lvl1pPr>
              <a:defRPr/>
            </a:lvl1pPr>
          </a:lstStyle>
          <a:p>
            <a:pPr>
              <a:defRPr/>
            </a:pPr>
            <a:fld id="{0F1F748A-928E-4D4A-ACBA-71EB982F48F5}" type="datetimeFigureOut">
              <a:rPr lang="es-ES" altLang="es-SV"/>
              <a:pPr>
                <a:defRPr/>
              </a:pPr>
              <a:t>21/10/2013</a:t>
            </a:fld>
            <a:endParaRPr lang="es-ES" altLang="es-SV"/>
          </a:p>
        </p:txBody>
      </p:sp>
      <p:sp>
        <p:nvSpPr>
          <p:cNvPr id="4"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5" name="Rectangle 61"/>
          <p:cNvSpPr>
            <a:spLocks noGrp="1" noChangeArrowheads="1"/>
          </p:cNvSpPr>
          <p:nvPr>
            <p:ph type="sldNum" sz="quarter" idx="12"/>
          </p:nvPr>
        </p:nvSpPr>
        <p:spPr>
          <a:ln/>
        </p:spPr>
        <p:txBody>
          <a:bodyPr/>
          <a:lstStyle>
            <a:lvl1pPr>
              <a:defRPr/>
            </a:lvl1pPr>
          </a:lstStyle>
          <a:p>
            <a:pPr>
              <a:defRPr/>
            </a:pPr>
            <a:fld id="{76C6BECC-3E7F-452D-80AF-F7AEF2194431}" type="slidenum">
              <a:rPr lang="es-ES" altLang="es-SV"/>
              <a:pPr>
                <a:defRPr/>
              </a:pPr>
              <a:t>‹Nº›</a:t>
            </a:fld>
            <a:endParaRPr lang="es-ES" altLang="es-SV"/>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59"/>
          <p:cNvSpPr>
            <a:spLocks noGrp="1" noChangeArrowheads="1"/>
          </p:cNvSpPr>
          <p:nvPr>
            <p:ph type="dt" sz="half" idx="10"/>
          </p:nvPr>
        </p:nvSpPr>
        <p:spPr>
          <a:ln/>
        </p:spPr>
        <p:txBody>
          <a:bodyPr/>
          <a:lstStyle>
            <a:lvl1pPr>
              <a:defRPr/>
            </a:lvl1pPr>
          </a:lstStyle>
          <a:p>
            <a:pPr>
              <a:defRPr/>
            </a:pPr>
            <a:fld id="{993F6C23-A2E3-4BB8-B6AD-A81E8BE892B4}" type="datetimeFigureOut">
              <a:rPr lang="es-ES" altLang="es-SV"/>
              <a:pPr>
                <a:defRPr/>
              </a:pPr>
              <a:t>21/10/2013</a:t>
            </a:fld>
            <a:endParaRPr lang="es-ES" altLang="es-SV"/>
          </a:p>
        </p:txBody>
      </p:sp>
      <p:sp>
        <p:nvSpPr>
          <p:cNvPr id="3"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4" name="Rectangle 61"/>
          <p:cNvSpPr>
            <a:spLocks noGrp="1" noChangeArrowheads="1"/>
          </p:cNvSpPr>
          <p:nvPr>
            <p:ph type="sldNum" sz="quarter" idx="12"/>
          </p:nvPr>
        </p:nvSpPr>
        <p:spPr>
          <a:ln/>
        </p:spPr>
        <p:txBody>
          <a:bodyPr/>
          <a:lstStyle>
            <a:lvl1pPr>
              <a:defRPr/>
            </a:lvl1pPr>
          </a:lstStyle>
          <a:p>
            <a:pPr>
              <a:defRPr/>
            </a:pPr>
            <a:fld id="{D8841FAF-C318-4515-AAB1-8D76FD9752A6}" type="slidenum">
              <a:rPr lang="es-ES" altLang="es-SV"/>
              <a:pPr>
                <a:defRPr/>
              </a:pPr>
              <a:t>‹Nº›</a:t>
            </a:fld>
            <a:endParaRPr lang="es-ES" altLang="es-SV"/>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SV"/>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9"/>
          <p:cNvSpPr>
            <a:spLocks noGrp="1" noChangeArrowheads="1"/>
          </p:cNvSpPr>
          <p:nvPr>
            <p:ph type="dt" sz="half" idx="10"/>
          </p:nvPr>
        </p:nvSpPr>
        <p:spPr>
          <a:ln/>
        </p:spPr>
        <p:txBody>
          <a:bodyPr/>
          <a:lstStyle>
            <a:lvl1pPr>
              <a:defRPr/>
            </a:lvl1pPr>
          </a:lstStyle>
          <a:p>
            <a:pPr>
              <a:defRPr/>
            </a:pPr>
            <a:fld id="{A4D5D676-65C4-4200-A9C5-633461773251}" type="datetimeFigureOut">
              <a:rPr lang="es-ES" altLang="es-SV"/>
              <a:pPr>
                <a:defRPr/>
              </a:pPr>
              <a:t>21/10/2013</a:t>
            </a:fld>
            <a:endParaRPr lang="es-ES" altLang="es-SV"/>
          </a:p>
        </p:txBody>
      </p:sp>
      <p:sp>
        <p:nvSpPr>
          <p:cNvPr id="6"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7" name="Rectangle 61"/>
          <p:cNvSpPr>
            <a:spLocks noGrp="1" noChangeArrowheads="1"/>
          </p:cNvSpPr>
          <p:nvPr>
            <p:ph type="sldNum" sz="quarter" idx="12"/>
          </p:nvPr>
        </p:nvSpPr>
        <p:spPr>
          <a:ln/>
        </p:spPr>
        <p:txBody>
          <a:bodyPr/>
          <a:lstStyle>
            <a:lvl1pPr>
              <a:defRPr/>
            </a:lvl1pPr>
          </a:lstStyle>
          <a:p>
            <a:pPr>
              <a:defRPr/>
            </a:pPr>
            <a:fld id="{F847E970-D026-4C26-94E6-70E55EAF4AF3}" type="slidenum">
              <a:rPr lang="es-ES" altLang="es-SV"/>
              <a:pPr>
                <a:defRPr/>
              </a:pPr>
              <a:t>‹Nº›</a:t>
            </a:fld>
            <a:endParaRPr lang="es-ES" altLang="es-SV"/>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SV"/>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SV"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59"/>
          <p:cNvSpPr>
            <a:spLocks noGrp="1" noChangeArrowheads="1"/>
          </p:cNvSpPr>
          <p:nvPr>
            <p:ph type="dt" sz="half" idx="10"/>
          </p:nvPr>
        </p:nvSpPr>
        <p:spPr>
          <a:ln/>
        </p:spPr>
        <p:txBody>
          <a:bodyPr/>
          <a:lstStyle>
            <a:lvl1pPr>
              <a:defRPr/>
            </a:lvl1pPr>
          </a:lstStyle>
          <a:p>
            <a:pPr>
              <a:defRPr/>
            </a:pPr>
            <a:fld id="{31188239-F6B2-4CF1-99DC-3D8AA42C0E6B}" type="datetimeFigureOut">
              <a:rPr lang="es-ES" altLang="es-SV"/>
              <a:pPr>
                <a:defRPr/>
              </a:pPr>
              <a:t>21/10/2013</a:t>
            </a:fld>
            <a:endParaRPr lang="es-ES" altLang="es-SV"/>
          </a:p>
        </p:txBody>
      </p:sp>
      <p:sp>
        <p:nvSpPr>
          <p:cNvPr id="6"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7" name="Rectangle 61"/>
          <p:cNvSpPr>
            <a:spLocks noGrp="1" noChangeArrowheads="1"/>
          </p:cNvSpPr>
          <p:nvPr>
            <p:ph type="sldNum" sz="quarter" idx="12"/>
          </p:nvPr>
        </p:nvSpPr>
        <p:spPr>
          <a:ln/>
        </p:spPr>
        <p:txBody>
          <a:bodyPr/>
          <a:lstStyle>
            <a:lvl1pPr>
              <a:defRPr/>
            </a:lvl1pPr>
          </a:lstStyle>
          <a:p>
            <a:pPr>
              <a:defRPr/>
            </a:pPr>
            <a:fld id="{24751940-AE74-4759-B93E-B421412A59EE}" type="slidenum">
              <a:rPr lang="es-ES" altLang="es-SV"/>
              <a:pPr>
                <a:defRPr/>
              </a:pPr>
              <a:t>‹Nº›</a:t>
            </a:fld>
            <a:endParaRPr lang="es-ES" altLang="es-S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AAC119ED-7CD9-48BF-BAF6-553A4EC7AD07}" type="slidenum">
              <a:rPr lang="es-ES"/>
              <a:pPr>
                <a:defRPr/>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SV"/>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Rectangle 59"/>
          <p:cNvSpPr>
            <a:spLocks noGrp="1" noChangeArrowheads="1"/>
          </p:cNvSpPr>
          <p:nvPr>
            <p:ph type="dt" sz="half" idx="10"/>
          </p:nvPr>
        </p:nvSpPr>
        <p:spPr>
          <a:ln/>
        </p:spPr>
        <p:txBody>
          <a:bodyPr/>
          <a:lstStyle>
            <a:lvl1pPr>
              <a:defRPr/>
            </a:lvl1pPr>
          </a:lstStyle>
          <a:p>
            <a:pPr>
              <a:defRPr/>
            </a:pPr>
            <a:fld id="{FEC41492-66AC-42A5-9A6B-633EB0D11FB9}" type="datetimeFigureOut">
              <a:rPr lang="es-ES" altLang="es-SV"/>
              <a:pPr>
                <a:defRPr/>
              </a:pPr>
              <a:t>21/10/2013</a:t>
            </a:fld>
            <a:endParaRPr lang="es-ES" altLang="es-SV"/>
          </a:p>
        </p:txBody>
      </p:sp>
      <p:sp>
        <p:nvSpPr>
          <p:cNvPr id="5"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6" name="Rectangle 61"/>
          <p:cNvSpPr>
            <a:spLocks noGrp="1" noChangeArrowheads="1"/>
          </p:cNvSpPr>
          <p:nvPr>
            <p:ph type="sldNum" sz="quarter" idx="12"/>
          </p:nvPr>
        </p:nvSpPr>
        <p:spPr>
          <a:ln/>
        </p:spPr>
        <p:txBody>
          <a:bodyPr/>
          <a:lstStyle>
            <a:lvl1pPr>
              <a:defRPr/>
            </a:lvl1pPr>
          </a:lstStyle>
          <a:p>
            <a:pPr>
              <a:defRPr/>
            </a:pPr>
            <a:fld id="{1A0385DD-750A-432F-B43C-86CABAD5EF26}" type="slidenum">
              <a:rPr lang="es-ES" altLang="es-SV"/>
              <a:pPr>
                <a:defRPr/>
              </a:pPr>
              <a:t>‹Nº›</a:t>
            </a:fld>
            <a:endParaRPr lang="es-ES" altLang="es-SV"/>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5827713" y="227013"/>
            <a:ext cx="1868487" cy="5868987"/>
          </a:xfrm>
        </p:spPr>
        <p:txBody>
          <a:bodyPr vert="eaVert"/>
          <a:lstStyle/>
          <a:p>
            <a:r>
              <a:rPr lang="es-ES" smtClean="0"/>
              <a:t>Haga clic para modificar el estilo de título del patrón</a:t>
            </a:r>
            <a:endParaRPr lang="es-SV"/>
          </a:p>
        </p:txBody>
      </p:sp>
      <p:sp>
        <p:nvSpPr>
          <p:cNvPr id="3" name="2 Marcador de texto vertical"/>
          <p:cNvSpPr>
            <a:spLocks noGrp="1"/>
          </p:cNvSpPr>
          <p:nvPr>
            <p:ph type="body" orient="vert" idx="1"/>
          </p:nvPr>
        </p:nvSpPr>
        <p:spPr>
          <a:xfrm>
            <a:off x="219075" y="227013"/>
            <a:ext cx="5456238" cy="586898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SV"/>
          </a:p>
        </p:txBody>
      </p:sp>
      <p:sp>
        <p:nvSpPr>
          <p:cNvPr id="4" name="Rectangle 59"/>
          <p:cNvSpPr>
            <a:spLocks noGrp="1" noChangeArrowheads="1"/>
          </p:cNvSpPr>
          <p:nvPr>
            <p:ph type="dt" sz="half" idx="10"/>
          </p:nvPr>
        </p:nvSpPr>
        <p:spPr>
          <a:ln/>
        </p:spPr>
        <p:txBody>
          <a:bodyPr/>
          <a:lstStyle>
            <a:lvl1pPr>
              <a:defRPr/>
            </a:lvl1pPr>
          </a:lstStyle>
          <a:p>
            <a:pPr>
              <a:defRPr/>
            </a:pPr>
            <a:fld id="{DA77A2EC-6D54-431C-861D-EC07EC45A10C}" type="datetimeFigureOut">
              <a:rPr lang="es-ES" altLang="es-SV"/>
              <a:pPr>
                <a:defRPr/>
              </a:pPr>
              <a:t>21/10/2013</a:t>
            </a:fld>
            <a:endParaRPr lang="es-ES" altLang="es-SV"/>
          </a:p>
        </p:txBody>
      </p:sp>
      <p:sp>
        <p:nvSpPr>
          <p:cNvPr id="5" name="Rectangle 60"/>
          <p:cNvSpPr>
            <a:spLocks noGrp="1" noChangeArrowheads="1"/>
          </p:cNvSpPr>
          <p:nvPr>
            <p:ph type="ftr" sz="quarter" idx="11"/>
          </p:nvPr>
        </p:nvSpPr>
        <p:spPr>
          <a:ln/>
        </p:spPr>
        <p:txBody>
          <a:bodyPr/>
          <a:lstStyle>
            <a:lvl1pPr>
              <a:defRPr/>
            </a:lvl1pPr>
          </a:lstStyle>
          <a:p>
            <a:pPr>
              <a:defRPr/>
            </a:pPr>
            <a:endParaRPr lang="es-ES" altLang="es-SV"/>
          </a:p>
        </p:txBody>
      </p:sp>
      <p:sp>
        <p:nvSpPr>
          <p:cNvPr id="6" name="Rectangle 61"/>
          <p:cNvSpPr>
            <a:spLocks noGrp="1" noChangeArrowheads="1"/>
          </p:cNvSpPr>
          <p:nvPr>
            <p:ph type="sldNum" sz="quarter" idx="12"/>
          </p:nvPr>
        </p:nvSpPr>
        <p:spPr>
          <a:ln/>
        </p:spPr>
        <p:txBody>
          <a:bodyPr/>
          <a:lstStyle>
            <a:lvl1pPr>
              <a:defRPr/>
            </a:lvl1pPr>
          </a:lstStyle>
          <a:p>
            <a:pPr>
              <a:defRPr/>
            </a:pPr>
            <a:fld id="{6591F823-65A5-4073-BE84-8785F59AA30D}" type="slidenum">
              <a:rPr lang="es-ES" altLang="es-SV"/>
              <a:pPr>
                <a:defRPr/>
              </a:pPr>
              <a:t>‹Nº›</a:t>
            </a:fld>
            <a:endParaRPr lang="es-ES" altLang="es-S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12541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5216525"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AD367290-C46D-4027-B434-6F797A2293ED}"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21"/>
          <p:cNvSpPr>
            <a:spLocks noGrp="1" noChangeArrowheads="1"/>
          </p:cNvSpPr>
          <p:nvPr>
            <p:ph type="dt" sz="half" idx="10"/>
          </p:nvPr>
        </p:nvSpPr>
        <p:spPr>
          <a:ln/>
        </p:spPr>
        <p:txBody>
          <a:bodyPr/>
          <a:lstStyle>
            <a:lvl1pPr>
              <a:defRPr/>
            </a:lvl1pPr>
          </a:lstStyle>
          <a:p>
            <a:pPr>
              <a:defRPr/>
            </a:pPr>
            <a:endParaRPr lang="es-ES"/>
          </a:p>
        </p:txBody>
      </p:sp>
      <p:sp>
        <p:nvSpPr>
          <p:cNvPr id="8" name="Rectangle 22"/>
          <p:cNvSpPr>
            <a:spLocks noGrp="1" noChangeArrowheads="1"/>
          </p:cNvSpPr>
          <p:nvPr>
            <p:ph type="ftr" sz="quarter" idx="11"/>
          </p:nvPr>
        </p:nvSpPr>
        <p:spPr>
          <a:ln/>
        </p:spPr>
        <p:txBody>
          <a:bodyPr/>
          <a:lstStyle>
            <a:lvl1pPr>
              <a:defRPr/>
            </a:lvl1pPr>
          </a:lstStyle>
          <a:p>
            <a:pPr>
              <a:defRPr/>
            </a:pPr>
            <a:endParaRPr lang="es-ES"/>
          </a:p>
        </p:txBody>
      </p:sp>
      <p:sp>
        <p:nvSpPr>
          <p:cNvPr id="9" name="Rectangle 23"/>
          <p:cNvSpPr>
            <a:spLocks noGrp="1" noChangeArrowheads="1"/>
          </p:cNvSpPr>
          <p:nvPr>
            <p:ph type="sldNum" sz="quarter" idx="12"/>
          </p:nvPr>
        </p:nvSpPr>
        <p:spPr>
          <a:ln/>
        </p:spPr>
        <p:txBody>
          <a:bodyPr/>
          <a:lstStyle>
            <a:lvl1pPr>
              <a:defRPr/>
            </a:lvl1pPr>
          </a:lstStyle>
          <a:p>
            <a:pPr>
              <a:defRPr/>
            </a:pPr>
            <a:fld id="{8605454D-EA5F-4EA3-BC03-666BED6FE5AE}"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21"/>
          <p:cNvSpPr>
            <a:spLocks noGrp="1" noChangeArrowheads="1"/>
          </p:cNvSpPr>
          <p:nvPr>
            <p:ph type="dt" sz="half" idx="10"/>
          </p:nvPr>
        </p:nvSpPr>
        <p:spPr>
          <a:ln/>
        </p:spPr>
        <p:txBody>
          <a:bodyPr/>
          <a:lstStyle>
            <a:lvl1pPr>
              <a:defRPr/>
            </a:lvl1pPr>
          </a:lstStyle>
          <a:p>
            <a:pPr>
              <a:defRPr/>
            </a:pPr>
            <a:endParaRPr lang="es-ES"/>
          </a:p>
        </p:txBody>
      </p:sp>
      <p:sp>
        <p:nvSpPr>
          <p:cNvPr id="4" name="Rectangle 22"/>
          <p:cNvSpPr>
            <a:spLocks noGrp="1" noChangeArrowheads="1"/>
          </p:cNvSpPr>
          <p:nvPr>
            <p:ph type="ftr" sz="quarter" idx="11"/>
          </p:nvPr>
        </p:nvSpPr>
        <p:spPr>
          <a:ln/>
        </p:spPr>
        <p:txBody>
          <a:bodyPr/>
          <a:lstStyle>
            <a:lvl1pPr>
              <a:defRPr/>
            </a:lvl1pPr>
          </a:lstStyle>
          <a:p>
            <a:pPr>
              <a:defRPr/>
            </a:pPr>
            <a:endParaRPr lang="es-ES"/>
          </a:p>
        </p:txBody>
      </p:sp>
      <p:sp>
        <p:nvSpPr>
          <p:cNvPr id="5" name="Rectangle 23"/>
          <p:cNvSpPr>
            <a:spLocks noGrp="1" noChangeArrowheads="1"/>
          </p:cNvSpPr>
          <p:nvPr>
            <p:ph type="sldNum" sz="quarter" idx="12"/>
          </p:nvPr>
        </p:nvSpPr>
        <p:spPr>
          <a:ln/>
        </p:spPr>
        <p:txBody>
          <a:bodyPr/>
          <a:lstStyle>
            <a:lvl1pPr>
              <a:defRPr/>
            </a:lvl1pPr>
          </a:lstStyle>
          <a:p>
            <a:pPr>
              <a:defRPr/>
            </a:pPr>
            <a:fld id="{A05C5670-47B4-45BA-AC92-9BD2CA69D172}"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21"/>
          <p:cNvSpPr>
            <a:spLocks noGrp="1" noChangeArrowheads="1"/>
          </p:cNvSpPr>
          <p:nvPr>
            <p:ph type="dt" sz="half" idx="10"/>
          </p:nvPr>
        </p:nvSpPr>
        <p:spPr>
          <a:ln/>
        </p:spPr>
        <p:txBody>
          <a:bodyPr/>
          <a:lstStyle>
            <a:lvl1pPr>
              <a:defRPr/>
            </a:lvl1pPr>
          </a:lstStyle>
          <a:p>
            <a:pPr>
              <a:defRPr/>
            </a:pPr>
            <a:endParaRPr lang="es-ES"/>
          </a:p>
        </p:txBody>
      </p:sp>
      <p:sp>
        <p:nvSpPr>
          <p:cNvPr id="3" name="Rectangle 22"/>
          <p:cNvSpPr>
            <a:spLocks noGrp="1" noChangeArrowheads="1"/>
          </p:cNvSpPr>
          <p:nvPr>
            <p:ph type="ftr" sz="quarter" idx="11"/>
          </p:nvPr>
        </p:nvSpPr>
        <p:spPr>
          <a:ln/>
        </p:spPr>
        <p:txBody>
          <a:bodyPr/>
          <a:lstStyle>
            <a:lvl1pPr>
              <a:defRPr/>
            </a:lvl1pPr>
          </a:lstStyle>
          <a:p>
            <a:pPr>
              <a:defRPr/>
            </a:pPr>
            <a:endParaRPr lang="es-ES"/>
          </a:p>
        </p:txBody>
      </p:sp>
      <p:sp>
        <p:nvSpPr>
          <p:cNvPr id="4" name="Rectangle 23"/>
          <p:cNvSpPr>
            <a:spLocks noGrp="1" noChangeArrowheads="1"/>
          </p:cNvSpPr>
          <p:nvPr>
            <p:ph type="sldNum" sz="quarter" idx="12"/>
          </p:nvPr>
        </p:nvSpPr>
        <p:spPr>
          <a:ln/>
        </p:spPr>
        <p:txBody>
          <a:bodyPr/>
          <a:lstStyle>
            <a:lvl1pPr>
              <a:defRPr/>
            </a:lvl1pPr>
          </a:lstStyle>
          <a:p>
            <a:pPr>
              <a:defRPr/>
            </a:pPr>
            <a:fld id="{C9EF835F-E3C0-43C4-A27E-2812D7B6CEB0}"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26259D54-672F-4696-8095-0C1EC3545D18}"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ES"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21"/>
          <p:cNvSpPr>
            <a:spLocks noGrp="1" noChangeArrowheads="1"/>
          </p:cNvSpPr>
          <p:nvPr>
            <p:ph type="dt" sz="half" idx="10"/>
          </p:nvPr>
        </p:nvSpPr>
        <p:spPr>
          <a:ln/>
        </p:spPr>
        <p:txBody>
          <a:bodyPr/>
          <a:lstStyle>
            <a:lvl1pPr>
              <a:defRPr/>
            </a:lvl1pPr>
          </a:lstStyle>
          <a:p>
            <a:pPr>
              <a:defRPr/>
            </a:pPr>
            <a:endParaRPr lang="es-ES"/>
          </a:p>
        </p:txBody>
      </p:sp>
      <p:sp>
        <p:nvSpPr>
          <p:cNvPr id="6" name="Rectangle 22"/>
          <p:cNvSpPr>
            <a:spLocks noGrp="1" noChangeArrowheads="1"/>
          </p:cNvSpPr>
          <p:nvPr>
            <p:ph type="ftr" sz="quarter" idx="11"/>
          </p:nvPr>
        </p:nvSpPr>
        <p:spPr>
          <a:ln/>
        </p:spPr>
        <p:txBody>
          <a:bodyPr/>
          <a:lstStyle>
            <a:lvl1pPr>
              <a:defRPr/>
            </a:lvl1pPr>
          </a:lstStyle>
          <a:p>
            <a:pPr>
              <a:defRPr/>
            </a:pPr>
            <a:endParaRPr lang="es-ES"/>
          </a:p>
        </p:txBody>
      </p:sp>
      <p:sp>
        <p:nvSpPr>
          <p:cNvPr id="7" name="Rectangle 23"/>
          <p:cNvSpPr>
            <a:spLocks noGrp="1" noChangeArrowheads="1"/>
          </p:cNvSpPr>
          <p:nvPr>
            <p:ph type="sldNum" sz="quarter" idx="12"/>
          </p:nvPr>
        </p:nvSpPr>
        <p:spPr>
          <a:ln/>
        </p:spPr>
        <p:txBody>
          <a:bodyPr/>
          <a:lstStyle>
            <a:lvl1pPr>
              <a:defRPr/>
            </a:lvl1pPr>
          </a:lstStyle>
          <a:p>
            <a:pPr>
              <a:defRPr/>
            </a:pPr>
            <a:fld id="{D66F2339-67F2-4D3A-AEEC-394FDA68F18A}"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21"/>
          <p:cNvSpPr>
            <a:spLocks noGrp="1" noChangeArrowheads="1"/>
          </p:cNvSpPr>
          <p:nvPr>
            <p:ph type="dt" sz="half" idx="10"/>
          </p:nvPr>
        </p:nvSpPr>
        <p:spPr>
          <a:ln/>
        </p:spPr>
        <p:txBody>
          <a:bodyPr/>
          <a:lstStyle>
            <a:lvl1pPr>
              <a:defRPr/>
            </a:lvl1pPr>
          </a:lstStyle>
          <a:p>
            <a:pPr>
              <a:defRPr/>
            </a:pPr>
            <a:endParaRPr lang="es-ES"/>
          </a:p>
        </p:txBody>
      </p:sp>
      <p:sp>
        <p:nvSpPr>
          <p:cNvPr id="5" name="Rectangle 22"/>
          <p:cNvSpPr>
            <a:spLocks noGrp="1" noChangeArrowheads="1"/>
          </p:cNvSpPr>
          <p:nvPr>
            <p:ph type="ftr" sz="quarter" idx="11"/>
          </p:nvPr>
        </p:nvSpPr>
        <p:spPr>
          <a:ln/>
        </p:spPr>
        <p:txBody>
          <a:bodyPr/>
          <a:lstStyle>
            <a:lvl1pPr>
              <a:defRPr/>
            </a:lvl1pPr>
          </a:lstStyle>
          <a:p>
            <a:pPr>
              <a:defRPr/>
            </a:pPr>
            <a:endParaRPr lang="es-ES"/>
          </a:p>
        </p:txBody>
      </p:sp>
      <p:sp>
        <p:nvSpPr>
          <p:cNvPr id="6" name="Rectangle 23"/>
          <p:cNvSpPr>
            <a:spLocks noGrp="1" noChangeArrowheads="1"/>
          </p:cNvSpPr>
          <p:nvPr>
            <p:ph type="sldNum" sz="quarter" idx="12"/>
          </p:nvPr>
        </p:nvSpPr>
        <p:spPr>
          <a:ln/>
        </p:spPr>
        <p:txBody>
          <a:bodyPr/>
          <a:lstStyle>
            <a:lvl1pPr>
              <a:defRPr/>
            </a:lvl1pPr>
          </a:lstStyle>
          <a:p>
            <a:pPr>
              <a:defRPr/>
            </a:pPr>
            <a:fld id="{8A911367-6600-4444-92F4-2DA6F11E257E}"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wmf"/><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17" Type="http://schemas.openxmlformats.org/officeDocument/2006/relationships/image" Target="../media/image5.png"/><Relationship Id="rId2" Type="http://schemas.openxmlformats.org/officeDocument/2006/relationships/slideLayout" Target="../slideLayouts/slideLayout12.xml"/><Relationship Id="rId16" Type="http://schemas.openxmlformats.org/officeDocument/2006/relationships/image" Target="../media/image4.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3.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8"/>
          <p:cNvGrpSpPr>
            <a:grpSpLocks/>
          </p:cNvGrpSpPr>
          <p:nvPr/>
        </p:nvGrpSpPr>
        <p:grpSpPr bwMode="auto">
          <a:xfrm>
            <a:off x="-17463" y="-20638"/>
            <a:ext cx="9159876" cy="6878638"/>
            <a:chOff x="-11" y="-13"/>
            <a:chExt cx="5770" cy="4333"/>
          </a:xfrm>
        </p:grpSpPr>
        <p:sp>
          <p:nvSpPr>
            <p:cNvPr id="1032" name="Rectangle 2"/>
            <p:cNvSpPr>
              <a:spLocks noChangeArrowheads="1"/>
            </p:cNvSpPr>
            <p:nvPr/>
          </p:nvSpPr>
          <p:spPr bwMode="hidden">
            <a:xfrm>
              <a:off x="1008" y="0"/>
              <a:ext cx="4751" cy="4319"/>
            </a:xfrm>
            <a:prstGeom prst="rect">
              <a:avLst/>
            </a:prstGeom>
            <a:gradFill rotWithShape="0">
              <a:gsLst>
                <a:gs pos="0">
                  <a:schemeClr val="folHlink"/>
                </a:gs>
                <a:gs pos="100000">
                  <a:schemeClr val="bg1"/>
                </a:gs>
              </a:gsLst>
              <a:path path="rect">
                <a:fillToRect l="100000" t="100000"/>
              </a:path>
            </a:gradFill>
            <a:ln>
              <a:noFill/>
            </a:ln>
            <a:extLst>
              <a:ext uri="{91240B29-F687-4F45-9708-019B960494DF}"/>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1033" name="Rectangle 3"/>
            <p:cNvSpPr>
              <a:spLocks noChangeArrowheads="1"/>
            </p:cNvSpPr>
            <p:nvPr/>
          </p:nvSpPr>
          <p:spPr bwMode="hidden">
            <a:xfrm>
              <a:off x="0" y="0"/>
              <a:ext cx="912" cy="3984"/>
            </a:xfrm>
            <a:prstGeom prst="rect">
              <a:avLst/>
            </a:prstGeom>
            <a:gradFill rotWithShape="0">
              <a:gsLst>
                <a:gs pos="0">
                  <a:schemeClr val="bg2"/>
                </a:gs>
                <a:gs pos="100000">
                  <a:schemeClr val="bg1"/>
                </a:gs>
              </a:gsLst>
              <a:path path="rect">
                <a:fillToRect r="100000" b="100000"/>
              </a:path>
            </a:gradFill>
            <a:ln>
              <a:noFill/>
            </a:ln>
            <a:extLst>
              <a:ext uri="{91240B29-F687-4F45-9708-019B960494DF}"/>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3" name="Freeform 4"/>
            <p:cNvSpPr>
              <a:spLocks/>
            </p:cNvSpPr>
            <p:nvPr/>
          </p:nvSpPr>
          <p:spPr bwMode="grayWhite">
            <a:xfrm>
              <a:off x="77" y="83"/>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29" name="Freeform 5"/>
            <p:cNvSpPr>
              <a:spLocks/>
            </p:cNvSpPr>
            <p:nvPr/>
          </p:nvSpPr>
          <p:spPr bwMode="grayWhite">
            <a:xfrm>
              <a:off x="19" y="1775"/>
              <a:ext cx="462" cy="618"/>
            </a:xfrm>
            <a:custGeom>
              <a:avLst/>
              <a:gdLst/>
              <a:ahLst/>
              <a:cxnLst>
                <a:cxn ang="0">
                  <a:pos x="224" y="439"/>
                </a:cxn>
                <a:cxn ang="0">
                  <a:pos x="193" y="434"/>
                </a:cxn>
                <a:cxn ang="0">
                  <a:pos x="165" y="436"/>
                </a:cxn>
                <a:cxn ang="0">
                  <a:pos x="156" y="444"/>
                </a:cxn>
                <a:cxn ang="0">
                  <a:pos x="147" y="461"/>
                </a:cxn>
                <a:cxn ang="0">
                  <a:pos x="147" y="487"/>
                </a:cxn>
                <a:cxn ang="0">
                  <a:pos x="143" y="513"/>
                </a:cxn>
                <a:cxn ang="0">
                  <a:pos x="136" y="537"/>
                </a:cxn>
                <a:cxn ang="0">
                  <a:pos x="7" y="549"/>
                </a:cxn>
                <a:cxn ang="0">
                  <a:pos x="5" y="510"/>
                </a:cxn>
                <a:cxn ang="0">
                  <a:pos x="1" y="472"/>
                </a:cxn>
                <a:cxn ang="0">
                  <a:pos x="1" y="433"/>
                </a:cxn>
                <a:cxn ang="0">
                  <a:pos x="12" y="392"/>
                </a:cxn>
                <a:cxn ang="0">
                  <a:pos x="37" y="383"/>
                </a:cxn>
                <a:cxn ang="0">
                  <a:pos x="66" y="389"/>
                </a:cxn>
                <a:cxn ang="0">
                  <a:pos x="94" y="403"/>
                </a:cxn>
                <a:cxn ang="0">
                  <a:pos x="120" y="417"/>
                </a:cxn>
                <a:cxn ang="0">
                  <a:pos x="156" y="399"/>
                </a:cxn>
                <a:cxn ang="0">
                  <a:pos x="166" y="363"/>
                </a:cxn>
                <a:cxn ang="0">
                  <a:pos x="164" y="321"/>
                </a:cxn>
                <a:cxn ang="0">
                  <a:pos x="158" y="280"/>
                </a:cxn>
                <a:cxn ang="0">
                  <a:pos x="71" y="135"/>
                </a:cxn>
                <a:cxn ang="0">
                  <a:pos x="104" y="141"/>
                </a:cxn>
                <a:cxn ang="0">
                  <a:pos x="137" y="147"/>
                </a:cxn>
                <a:cxn ang="0">
                  <a:pos x="170" y="144"/>
                </a:cxn>
                <a:cxn ang="0">
                  <a:pos x="195" y="128"/>
                </a:cxn>
                <a:cxn ang="0">
                  <a:pos x="206" y="114"/>
                </a:cxn>
                <a:cxn ang="0">
                  <a:pos x="216" y="92"/>
                </a:cxn>
                <a:cxn ang="0">
                  <a:pos x="211" y="69"/>
                </a:cxn>
                <a:cxn ang="0">
                  <a:pos x="207" y="47"/>
                </a:cxn>
                <a:cxn ang="0">
                  <a:pos x="208" y="24"/>
                </a:cxn>
                <a:cxn ang="0">
                  <a:pos x="221" y="2"/>
                </a:cxn>
                <a:cxn ang="0">
                  <a:pos x="245" y="0"/>
                </a:cxn>
                <a:cxn ang="0">
                  <a:pos x="272" y="5"/>
                </a:cxn>
                <a:cxn ang="0">
                  <a:pos x="296" y="17"/>
                </a:cxn>
                <a:cxn ang="0">
                  <a:pos x="316" y="38"/>
                </a:cxn>
                <a:cxn ang="0">
                  <a:pos x="317" y="66"/>
                </a:cxn>
                <a:cxn ang="0">
                  <a:pos x="304" y="94"/>
                </a:cxn>
                <a:cxn ang="0">
                  <a:pos x="294" y="125"/>
                </a:cxn>
                <a:cxn ang="0">
                  <a:pos x="302" y="158"/>
                </a:cxn>
                <a:cxn ang="0">
                  <a:pos x="337" y="181"/>
                </a:cxn>
                <a:cxn ang="0">
                  <a:pos x="380" y="188"/>
                </a:cxn>
                <a:cxn ang="0">
                  <a:pos x="427" y="190"/>
                </a:cxn>
                <a:cxn ang="0">
                  <a:pos x="431" y="329"/>
                </a:cxn>
                <a:cxn ang="0">
                  <a:pos x="401" y="338"/>
                </a:cxn>
                <a:cxn ang="0">
                  <a:pos x="370" y="331"/>
                </a:cxn>
                <a:cxn ang="0">
                  <a:pos x="337" y="319"/>
                </a:cxn>
                <a:cxn ang="0">
                  <a:pos x="303" y="316"/>
                </a:cxn>
                <a:cxn ang="0">
                  <a:pos x="281" y="333"/>
                </a:cxn>
                <a:cxn ang="0">
                  <a:pos x="268" y="361"/>
                </a:cxn>
                <a:cxn ang="0">
                  <a:pos x="263" y="393"/>
                </a:cxn>
                <a:cxn ang="0">
                  <a:pos x="264" y="427"/>
                </a:cxn>
                <a:cxn ang="0">
                  <a:pos x="286" y="457"/>
                </a:cxn>
                <a:cxn ang="0">
                  <a:pos x="317" y="464"/>
                </a:cxn>
                <a:cxn ang="0">
                  <a:pos x="354" y="463"/>
                </a:cxn>
                <a:cxn ang="0">
                  <a:pos x="392" y="473"/>
                </a:cxn>
                <a:cxn ang="0">
                  <a:pos x="401" y="509"/>
                </a:cxn>
                <a:cxn ang="0">
                  <a:pos x="403" y="547"/>
                </a:cxn>
                <a:cxn ang="0">
                  <a:pos x="398" y="583"/>
                </a:cxn>
                <a:cxn ang="0">
                  <a:pos x="388" y="617"/>
                </a:cxn>
              </a:cxnLst>
              <a:rect l="0" t="0" r="r" b="b"/>
              <a:pathLst>
                <a:path w="462" h="618">
                  <a:moveTo>
                    <a:pt x="384" y="617"/>
                  </a:moveTo>
                  <a:lnTo>
                    <a:pt x="248" y="578"/>
                  </a:lnTo>
                  <a:lnTo>
                    <a:pt x="231" y="442"/>
                  </a:lnTo>
                  <a:lnTo>
                    <a:pt x="224" y="439"/>
                  </a:lnTo>
                  <a:lnTo>
                    <a:pt x="217" y="436"/>
                  </a:lnTo>
                  <a:lnTo>
                    <a:pt x="209" y="435"/>
                  </a:lnTo>
                  <a:lnTo>
                    <a:pt x="201" y="434"/>
                  </a:lnTo>
                  <a:lnTo>
                    <a:pt x="193" y="434"/>
                  </a:lnTo>
                  <a:lnTo>
                    <a:pt x="185" y="434"/>
                  </a:lnTo>
                  <a:lnTo>
                    <a:pt x="176" y="435"/>
                  </a:lnTo>
                  <a:lnTo>
                    <a:pt x="167" y="435"/>
                  </a:lnTo>
                  <a:lnTo>
                    <a:pt x="165" y="436"/>
                  </a:lnTo>
                  <a:lnTo>
                    <a:pt x="162" y="438"/>
                  </a:lnTo>
                  <a:lnTo>
                    <a:pt x="160" y="440"/>
                  </a:lnTo>
                  <a:lnTo>
                    <a:pt x="158" y="442"/>
                  </a:lnTo>
                  <a:lnTo>
                    <a:pt x="156" y="444"/>
                  </a:lnTo>
                  <a:lnTo>
                    <a:pt x="153" y="448"/>
                  </a:lnTo>
                  <a:lnTo>
                    <a:pt x="151" y="452"/>
                  </a:lnTo>
                  <a:lnTo>
                    <a:pt x="147" y="456"/>
                  </a:lnTo>
                  <a:lnTo>
                    <a:pt x="147" y="461"/>
                  </a:lnTo>
                  <a:lnTo>
                    <a:pt x="147" y="468"/>
                  </a:lnTo>
                  <a:lnTo>
                    <a:pt x="147" y="474"/>
                  </a:lnTo>
                  <a:lnTo>
                    <a:pt x="147" y="480"/>
                  </a:lnTo>
                  <a:lnTo>
                    <a:pt x="147" y="487"/>
                  </a:lnTo>
                  <a:lnTo>
                    <a:pt x="146" y="493"/>
                  </a:lnTo>
                  <a:lnTo>
                    <a:pt x="146" y="499"/>
                  </a:lnTo>
                  <a:lnTo>
                    <a:pt x="145" y="506"/>
                  </a:lnTo>
                  <a:lnTo>
                    <a:pt x="143" y="513"/>
                  </a:lnTo>
                  <a:lnTo>
                    <a:pt x="143" y="520"/>
                  </a:lnTo>
                  <a:lnTo>
                    <a:pt x="141" y="525"/>
                  </a:lnTo>
                  <a:lnTo>
                    <a:pt x="139" y="532"/>
                  </a:lnTo>
                  <a:lnTo>
                    <a:pt x="136" y="537"/>
                  </a:lnTo>
                  <a:lnTo>
                    <a:pt x="134" y="543"/>
                  </a:lnTo>
                  <a:lnTo>
                    <a:pt x="131" y="549"/>
                  </a:lnTo>
                  <a:lnTo>
                    <a:pt x="128" y="553"/>
                  </a:lnTo>
                  <a:lnTo>
                    <a:pt x="7" y="549"/>
                  </a:lnTo>
                  <a:lnTo>
                    <a:pt x="7" y="539"/>
                  </a:lnTo>
                  <a:lnTo>
                    <a:pt x="7" y="530"/>
                  </a:lnTo>
                  <a:lnTo>
                    <a:pt x="6" y="521"/>
                  </a:lnTo>
                  <a:lnTo>
                    <a:pt x="5" y="510"/>
                  </a:lnTo>
                  <a:lnTo>
                    <a:pt x="4" y="501"/>
                  </a:lnTo>
                  <a:lnTo>
                    <a:pt x="2" y="492"/>
                  </a:lnTo>
                  <a:lnTo>
                    <a:pt x="1" y="482"/>
                  </a:lnTo>
                  <a:lnTo>
                    <a:pt x="1" y="472"/>
                  </a:lnTo>
                  <a:lnTo>
                    <a:pt x="0" y="463"/>
                  </a:lnTo>
                  <a:lnTo>
                    <a:pt x="0" y="453"/>
                  </a:lnTo>
                  <a:lnTo>
                    <a:pt x="0" y="442"/>
                  </a:lnTo>
                  <a:lnTo>
                    <a:pt x="1" y="433"/>
                  </a:lnTo>
                  <a:lnTo>
                    <a:pt x="3" y="423"/>
                  </a:lnTo>
                  <a:lnTo>
                    <a:pt x="5" y="413"/>
                  </a:lnTo>
                  <a:lnTo>
                    <a:pt x="8" y="402"/>
                  </a:lnTo>
                  <a:lnTo>
                    <a:pt x="12" y="392"/>
                  </a:lnTo>
                  <a:lnTo>
                    <a:pt x="18" y="388"/>
                  </a:lnTo>
                  <a:lnTo>
                    <a:pt x="24" y="386"/>
                  </a:lnTo>
                  <a:lnTo>
                    <a:pt x="30" y="384"/>
                  </a:lnTo>
                  <a:lnTo>
                    <a:pt x="37" y="383"/>
                  </a:lnTo>
                  <a:lnTo>
                    <a:pt x="45" y="384"/>
                  </a:lnTo>
                  <a:lnTo>
                    <a:pt x="52" y="385"/>
                  </a:lnTo>
                  <a:lnTo>
                    <a:pt x="59" y="387"/>
                  </a:lnTo>
                  <a:lnTo>
                    <a:pt x="66" y="389"/>
                  </a:lnTo>
                  <a:lnTo>
                    <a:pt x="73" y="392"/>
                  </a:lnTo>
                  <a:lnTo>
                    <a:pt x="80" y="396"/>
                  </a:lnTo>
                  <a:lnTo>
                    <a:pt x="87" y="400"/>
                  </a:lnTo>
                  <a:lnTo>
                    <a:pt x="94" y="403"/>
                  </a:lnTo>
                  <a:lnTo>
                    <a:pt x="100" y="407"/>
                  </a:lnTo>
                  <a:lnTo>
                    <a:pt x="107" y="411"/>
                  </a:lnTo>
                  <a:lnTo>
                    <a:pt x="113" y="415"/>
                  </a:lnTo>
                  <a:lnTo>
                    <a:pt x="120" y="417"/>
                  </a:lnTo>
                  <a:lnTo>
                    <a:pt x="136" y="417"/>
                  </a:lnTo>
                  <a:lnTo>
                    <a:pt x="143" y="412"/>
                  </a:lnTo>
                  <a:lnTo>
                    <a:pt x="151" y="406"/>
                  </a:lnTo>
                  <a:lnTo>
                    <a:pt x="156" y="399"/>
                  </a:lnTo>
                  <a:lnTo>
                    <a:pt x="160" y="391"/>
                  </a:lnTo>
                  <a:lnTo>
                    <a:pt x="163" y="383"/>
                  </a:lnTo>
                  <a:lnTo>
                    <a:pt x="165" y="373"/>
                  </a:lnTo>
                  <a:lnTo>
                    <a:pt x="166" y="363"/>
                  </a:lnTo>
                  <a:lnTo>
                    <a:pt x="166" y="353"/>
                  </a:lnTo>
                  <a:lnTo>
                    <a:pt x="166" y="343"/>
                  </a:lnTo>
                  <a:lnTo>
                    <a:pt x="166" y="333"/>
                  </a:lnTo>
                  <a:lnTo>
                    <a:pt x="164" y="321"/>
                  </a:lnTo>
                  <a:lnTo>
                    <a:pt x="163" y="311"/>
                  </a:lnTo>
                  <a:lnTo>
                    <a:pt x="161" y="301"/>
                  </a:lnTo>
                  <a:lnTo>
                    <a:pt x="159" y="290"/>
                  </a:lnTo>
                  <a:lnTo>
                    <a:pt x="158" y="280"/>
                  </a:lnTo>
                  <a:lnTo>
                    <a:pt x="156" y="270"/>
                  </a:lnTo>
                  <a:lnTo>
                    <a:pt x="39" y="241"/>
                  </a:lnTo>
                  <a:lnTo>
                    <a:pt x="63" y="135"/>
                  </a:lnTo>
                  <a:lnTo>
                    <a:pt x="71" y="135"/>
                  </a:lnTo>
                  <a:lnTo>
                    <a:pt x="79" y="136"/>
                  </a:lnTo>
                  <a:lnTo>
                    <a:pt x="87" y="137"/>
                  </a:lnTo>
                  <a:lnTo>
                    <a:pt x="96" y="139"/>
                  </a:lnTo>
                  <a:lnTo>
                    <a:pt x="104" y="141"/>
                  </a:lnTo>
                  <a:lnTo>
                    <a:pt x="113" y="143"/>
                  </a:lnTo>
                  <a:lnTo>
                    <a:pt x="120" y="144"/>
                  </a:lnTo>
                  <a:lnTo>
                    <a:pt x="129" y="146"/>
                  </a:lnTo>
                  <a:lnTo>
                    <a:pt x="137" y="147"/>
                  </a:lnTo>
                  <a:lnTo>
                    <a:pt x="146" y="147"/>
                  </a:lnTo>
                  <a:lnTo>
                    <a:pt x="154" y="147"/>
                  </a:lnTo>
                  <a:lnTo>
                    <a:pt x="162" y="146"/>
                  </a:lnTo>
                  <a:lnTo>
                    <a:pt x="170" y="144"/>
                  </a:lnTo>
                  <a:lnTo>
                    <a:pt x="177" y="141"/>
                  </a:lnTo>
                  <a:lnTo>
                    <a:pt x="185" y="136"/>
                  </a:lnTo>
                  <a:lnTo>
                    <a:pt x="192" y="132"/>
                  </a:lnTo>
                  <a:lnTo>
                    <a:pt x="195" y="128"/>
                  </a:lnTo>
                  <a:lnTo>
                    <a:pt x="197" y="125"/>
                  </a:lnTo>
                  <a:lnTo>
                    <a:pt x="200" y="121"/>
                  </a:lnTo>
                  <a:lnTo>
                    <a:pt x="204" y="118"/>
                  </a:lnTo>
                  <a:lnTo>
                    <a:pt x="206" y="114"/>
                  </a:lnTo>
                  <a:lnTo>
                    <a:pt x="210" y="108"/>
                  </a:lnTo>
                  <a:lnTo>
                    <a:pt x="212" y="104"/>
                  </a:lnTo>
                  <a:lnTo>
                    <a:pt x="216" y="97"/>
                  </a:lnTo>
                  <a:lnTo>
                    <a:pt x="216" y="92"/>
                  </a:lnTo>
                  <a:lnTo>
                    <a:pt x="214" y="86"/>
                  </a:lnTo>
                  <a:lnTo>
                    <a:pt x="214" y="80"/>
                  </a:lnTo>
                  <a:lnTo>
                    <a:pt x="212" y="76"/>
                  </a:lnTo>
                  <a:lnTo>
                    <a:pt x="211" y="69"/>
                  </a:lnTo>
                  <a:lnTo>
                    <a:pt x="210" y="65"/>
                  </a:lnTo>
                  <a:lnTo>
                    <a:pt x="209" y="58"/>
                  </a:lnTo>
                  <a:lnTo>
                    <a:pt x="208" y="53"/>
                  </a:lnTo>
                  <a:lnTo>
                    <a:pt x="207" y="47"/>
                  </a:lnTo>
                  <a:lnTo>
                    <a:pt x="206" y="41"/>
                  </a:lnTo>
                  <a:lnTo>
                    <a:pt x="206" y="35"/>
                  </a:lnTo>
                  <a:lnTo>
                    <a:pt x="207" y="29"/>
                  </a:lnTo>
                  <a:lnTo>
                    <a:pt x="208" y="24"/>
                  </a:lnTo>
                  <a:lnTo>
                    <a:pt x="210" y="17"/>
                  </a:lnTo>
                  <a:lnTo>
                    <a:pt x="212" y="11"/>
                  </a:lnTo>
                  <a:lnTo>
                    <a:pt x="216" y="5"/>
                  </a:lnTo>
                  <a:lnTo>
                    <a:pt x="221" y="2"/>
                  </a:lnTo>
                  <a:lnTo>
                    <a:pt x="226" y="1"/>
                  </a:lnTo>
                  <a:lnTo>
                    <a:pt x="233" y="0"/>
                  </a:lnTo>
                  <a:lnTo>
                    <a:pt x="239" y="0"/>
                  </a:lnTo>
                  <a:lnTo>
                    <a:pt x="245" y="0"/>
                  </a:lnTo>
                  <a:lnTo>
                    <a:pt x="251" y="0"/>
                  </a:lnTo>
                  <a:lnTo>
                    <a:pt x="258" y="1"/>
                  </a:lnTo>
                  <a:lnTo>
                    <a:pt x="264" y="3"/>
                  </a:lnTo>
                  <a:lnTo>
                    <a:pt x="272" y="5"/>
                  </a:lnTo>
                  <a:lnTo>
                    <a:pt x="278" y="8"/>
                  </a:lnTo>
                  <a:lnTo>
                    <a:pt x="284" y="11"/>
                  </a:lnTo>
                  <a:lnTo>
                    <a:pt x="290" y="13"/>
                  </a:lnTo>
                  <a:lnTo>
                    <a:pt x="296" y="17"/>
                  </a:lnTo>
                  <a:lnTo>
                    <a:pt x="302" y="21"/>
                  </a:lnTo>
                  <a:lnTo>
                    <a:pt x="307" y="26"/>
                  </a:lnTo>
                  <a:lnTo>
                    <a:pt x="311" y="30"/>
                  </a:lnTo>
                  <a:lnTo>
                    <a:pt x="316" y="38"/>
                  </a:lnTo>
                  <a:lnTo>
                    <a:pt x="318" y="44"/>
                  </a:lnTo>
                  <a:lnTo>
                    <a:pt x="319" y="52"/>
                  </a:lnTo>
                  <a:lnTo>
                    <a:pt x="318" y="59"/>
                  </a:lnTo>
                  <a:lnTo>
                    <a:pt x="317" y="66"/>
                  </a:lnTo>
                  <a:lnTo>
                    <a:pt x="314" y="73"/>
                  </a:lnTo>
                  <a:lnTo>
                    <a:pt x="311" y="80"/>
                  </a:lnTo>
                  <a:lnTo>
                    <a:pt x="308" y="87"/>
                  </a:lnTo>
                  <a:lnTo>
                    <a:pt x="304" y="94"/>
                  </a:lnTo>
                  <a:lnTo>
                    <a:pt x="301" y="102"/>
                  </a:lnTo>
                  <a:lnTo>
                    <a:pt x="297" y="110"/>
                  </a:lnTo>
                  <a:lnTo>
                    <a:pt x="294" y="118"/>
                  </a:lnTo>
                  <a:lnTo>
                    <a:pt x="294" y="125"/>
                  </a:lnTo>
                  <a:lnTo>
                    <a:pt x="293" y="133"/>
                  </a:lnTo>
                  <a:lnTo>
                    <a:pt x="294" y="140"/>
                  </a:lnTo>
                  <a:lnTo>
                    <a:pt x="295" y="147"/>
                  </a:lnTo>
                  <a:lnTo>
                    <a:pt x="302" y="158"/>
                  </a:lnTo>
                  <a:lnTo>
                    <a:pt x="309" y="165"/>
                  </a:lnTo>
                  <a:lnTo>
                    <a:pt x="317" y="172"/>
                  </a:lnTo>
                  <a:lnTo>
                    <a:pt x="327" y="176"/>
                  </a:lnTo>
                  <a:lnTo>
                    <a:pt x="337" y="181"/>
                  </a:lnTo>
                  <a:lnTo>
                    <a:pt x="347" y="183"/>
                  </a:lnTo>
                  <a:lnTo>
                    <a:pt x="357" y="186"/>
                  </a:lnTo>
                  <a:lnTo>
                    <a:pt x="369" y="187"/>
                  </a:lnTo>
                  <a:lnTo>
                    <a:pt x="380" y="188"/>
                  </a:lnTo>
                  <a:lnTo>
                    <a:pt x="392" y="188"/>
                  </a:lnTo>
                  <a:lnTo>
                    <a:pt x="403" y="189"/>
                  </a:lnTo>
                  <a:lnTo>
                    <a:pt x="415" y="189"/>
                  </a:lnTo>
                  <a:lnTo>
                    <a:pt x="427" y="190"/>
                  </a:lnTo>
                  <a:lnTo>
                    <a:pt x="438" y="191"/>
                  </a:lnTo>
                  <a:lnTo>
                    <a:pt x="450" y="192"/>
                  </a:lnTo>
                  <a:lnTo>
                    <a:pt x="461" y="195"/>
                  </a:lnTo>
                  <a:lnTo>
                    <a:pt x="431" y="329"/>
                  </a:lnTo>
                  <a:lnTo>
                    <a:pt x="424" y="334"/>
                  </a:lnTo>
                  <a:lnTo>
                    <a:pt x="416" y="336"/>
                  </a:lnTo>
                  <a:lnTo>
                    <a:pt x="408" y="338"/>
                  </a:lnTo>
                  <a:lnTo>
                    <a:pt x="401" y="338"/>
                  </a:lnTo>
                  <a:lnTo>
                    <a:pt x="393" y="337"/>
                  </a:lnTo>
                  <a:lnTo>
                    <a:pt x="385" y="336"/>
                  </a:lnTo>
                  <a:lnTo>
                    <a:pt x="377" y="334"/>
                  </a:lnTo>
                  <a:lnTo>
                    <a:pt x="370" y="331"/>
                  </a:lnTo>
                  <a:lnTo>
                    <a:pt x="361" y="327"/>
                  </a:lnTo>
                  <a:lnTo>
                    <a:pt x="353" y="325"/>
                  </a:lnTo>
                  <a:lnTo>
                    <a:pt x="345" y="321"/>
                  </a:lnTo>
                  <a:lnTo>
                    <a:pt x="337" y="319"/>
                  </a:lnTo>
                  <a:lnTo>
                    <a:pt x="328" y="317"/>
                  </a:lnTo>
                  <a:lnTo>
                    <a:pt x="320" y="316"/>
                  </a:lnTo>
                  <a:lnTo>
                    <a:pt x="311" y="315"/>
                  </a:lnTo>
                  <a:lnTo>
                    <a:pt x="303" y="316"/>
                  </a:lnTo>
                  <a:lnTo>
                    <a:pt x="297" y="319"/>
                  </a:lnTo>
                  <a:lnTo>
                    <a:pt x="291" y="323"/>
                  </a:lnTo>
                  <a:lnTo>
                    <a:pt x="286" y="327"/>
                  </a:lnTo>
                  <a:lnTo>
                    <a:pt x="281" y="333"/>
                  </a:lnTo>
                  <a:lnTo>
                    <a:pt x="277" y="339"/>
                  </a:lnTo>
                  <a:lnTo>
                    <a:pt x="274" y="346"/>
                  </a:lnTo>
                  <a:lnTo>
                    <a:pt x="271" y="353"/>
                  </a:lnTo>
                  <a:lnTo>
                    <a:pt x="268" y="361"/>
                  </a:lnTo>
                  <a:lnTo>
                    <a:pt x="266" y="368"/>
                  </a:lnTo>
                  <a:lnTo>
                    <a:pt x="264" y="376"/>
                  </a:lnTo>
                  <a:lnTo>
                    <a:pt x="264" y="385"/>
                  </a:lnTo>
                  <a:lnTo>
                    <a:pt x="263" y="393"/>
                  </a:lnTo>
                  <a:lnTo>
                    <a:pt x="263" y="402"/>
                  </a:lnTo>
                  <a:lnTo>
                    <a:pt x="263" y="410"/>
                  </a:lnTo>
                  <a:lnTo>
                    <a:pt x="264" y="418"/>
                  </a:lnTo>
                  <a:lnTo>
                    <a:pt x="264" y="427"/>
                  </a:lnTo>
                  <a:lnTo>
                    <a:pt x="268" y="438"/>
                  </a:lnTo>
                  <a:lnTo>
                    <a:pt x="273" y="446"/>
                  </a:lnTo>
                  <a:lnTo>
                    <a:pt x="279" y="454"/>
                  </a:lnTo>
                  <a:lnTo>
                    <a:pt x="286" y="457"/>
                  </a:lnTo>
                  <a:lnTo>
                    <a:pt x="293" y="461"/>
                  </a:lnTo>
                  <a:lnTo>
                    <a:pt x="300" y="463"/>
                  </a:lnTo>
                  <a:lnTo>
                    <a:pt x="308" y="464"/>
                  </a:lnTo>
                  <a:lnTo>
                    <a:pt x="317" y="464"/>
                  </a:lnTo>
                  <a:lnTo>
                    <a:pt x="326" y="463"/>
                  </a:lnTo>
                  <a:lnTo>
                    <a:pt x="335" y="463"/>
                  </a:lnTo>
                  <a:lnTo>
                    <a:pt x="344" y="462"/>
                  </a:lnTo>
                  <a:lnTo>
                    <a:pt x="354" y="463"/>
                  </a:lnTo>
                  <a:lnTo>
                    <a:pt x="363" y="463"/>
                  </a:lnTo>
                  <a:lnTo>
                    <a:pt x="373" y="465"/>
                  </a:lnTo>
                  <a:lnTo>
                    <a:pt x="383" y="468"/>
                  </a:lnTo>
                  <a:lnTo>
                    <a:pt x="392" y="473"/>
                  </a:lnTo>
                  <a:lnTo>
                    <a:pt x="395" y="482"/>
                  </a:lnTo>
                  <a:lnTo>
                    <a:pt x="398" y="491"/>
                  </a:lnTo>
                  <a:lnTo>
                    <a:pt x="400" y="499"/>
                  </a:lnTo>
                  <a:lnTo>
                    <a:pt x="401" y="509"/>
                  </a:lnTo>
                  <a:lnTo>
                    <a:pt x="403" y="518"/>
                  </a:lnTo>
                  <a:lnTo>
                    <a:pt x="404" y="527"/>
                  </a:lnTo>
                  <a:lnTo>
                    <a:pt x="404" y="536"/>
                  </a:lnTo>
                  <a:lnTo>
                    <a:pt x="403" y="547"/>
                  </a:lnTo>
                  <a:lnTo>
                    <a:pt x="403" y="555"/>
                  </a:lnTo>
                  <a:lnTo>
                    <a:pt x="401" y="564"/>
                  </a:lnTo>
                  <a:lnTo>
                    <a:pt x="400" y="574"/>
                  </a:lnTo>
                  <a:lnTo>
                    <a:pt x="398" y="583"/>
                  </a:lnTo>
                  <a:lnTo>
                    <a:pt x="396" y="591"/>
                  </a:lnTo>
                  <a:lnTo>
                    <a:pt x="393" y="600"/>
                  </a:lnTo>
                  <a:lnTo>
                    <a:pt x="391" y="608"/>
                  </a:lnTo>
                  <a:lnTo>
                    <a:pt x="388" y="617"/>
                  </a:lnTo>
                  <a:lnTo>
                    <a:pt x="384" y="61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0" name="Freeform 6"/>
            <p:cNvSpPr>
              <a:spLocks/>
            </p:cNvSpPr>
            <p:nvPr/>
          </p:nvSpPr>
          <p:spPr bwMode="grayWhite">
            <a:xfrm>
              <a:off x="48" y="1306"/>
              <a:ext cx="624" cy="371"/>
            </a:xfrm>
            <a:custGeom>
              <a:avLst/>
              <a:gdLst/>
              <a:ahLst/>
              <a:cxnLst>
                <a:cxn ang="0">
                  <a:pos x="186" y="342"/>
                </a:cxn>
                <a:cxn ang="0">
                  <a:pos x="175" y="308"/>
                </a:cxn>
                <a:cxn ang="0">
                  <a:pos x="149" y="280"/>
                </a:cxn>
                <a:cxn ang="0">
                  <a:pos x="124" y="270"/>
                </a:cxn>
                <a:cxn ang="0">
                  <a:pos x="104" y="269"/>
                </a:cxn>
                <a:cxn ang="0">
                  <a:pos x="10" y="290"/>
                </a:cxn>
                <a:cxn ang="0">
                  <a:pos x="3" y="264"/>
                </a:cxn>
                <a:cxn ang="0">
                  <a:pos x="0" y="236"/>
                </a:cxn>
                <a:cxn ang="0">
                  <a:pos x="4" y="214"/>
                </a:cxn>
                <a:cxn ang="0">
                  <a:pos x="22" y="200"/>
                </a:cxn>
                <a:cxn ang="0">
                  <a:pos x="53" y="200"/>
                </a:cxn>
                <a:cxn ang="0">
                  <a:pos x="90" y="208"/>
                </a:cxn>
                <a:cxn ang="0">
                  <a:pos x="126" y="190"/>
                </a:cxn>
                <a:cxn ang="0">
                  <a:pos x="144" y="33"/>
                </a:cxn>
                <a:cxn ang="0">
                  <a:pos x="174" y="28"/>
                </a:cxn>
                <a:cxn ang="0">
                  <a:pos x="206" y="31"/>
                </a:cxn>
                <a:cxn ang="0">
                  <a:pos x="230" y="57"/>
                </a:cxn>
                <a:cxn ang="0">
                  <a:pos x="236" y="99"/>
                </a:cxn>
                <a:cxn ang="0">
                  <a:pos x="249" y="138"/>
                </a:cxn>
                <a:cxn ang="0">
                  <a:pos x="293" y="159"/>
                </a:cxn>
                <a:cxn ang="0">
                  <a:pos x="345" y="148"/>
                </a:cxn>
                <a:cxn ang="0">
                  <a:pos x="366" y="119"/>
                </a:cxn>
                <a:cxn ang="0">
                  <a:pos x="361" y="91"/>
                </a:cxn>
                <a:cxn ang="0">
                  <a:pos x="352" y="62"/>
                </a:cxn>
                <a:cxn ang="0">
                  <a:pos x="363" y="34"/>
                </a:cxn>
                <a:cxn ang="0">
                  <a:pos x="398" y="17"/>
                </a:cxn>
                <a:cxn ang="0">
                  <a:pos x="439" y="7"/>
                </a:cxn>
                <a:cxn ang="0">
                  <a:pos x="474" y="5"/>
                </a:cxn>
                <a:cxn ang="0">
                  <a:pos x="479" y="37"/>
                </a:cxn>
                <a:cxn ang="0">
                  <a:pos x="483" y="70"/>
                </a:cxn>
                <a:cxn ang="0">
                  <a:pos x="507" y="97"/>
                </a:cxn>
                <a:cxn ang="0">
                  <a:pos x="535" y="101"/>
                </a:cxn>
                <a:cxn ang="0">
                  <a:pos x="566" y="94"/>
                </a:cxn>
                <a:cxn ang="0">
                  <a:pos x="598" y="94"/>
                </a:cxn>
                <a:cxn ang="0">
                  <a:pos x="620" y="125"/>
                </a:cxn>
                <a:cxn ang="0">
                  <a:pos x="621" y="162"/>
                </a:cxn>
                <a:cxn ang="0">
                  <a:pos x="608" y="178"/>
                </a:cxn>
                <a:cxn ang="0">
                  <a:pos x="573" y="183"/>
                </a:cxn>
                <a:cxn ang="0">
                  <a:pos x="524" y="186"/>
                </a:cxn>
                <a:cxn ang="0">
                  <a:pos x="514" y="197"/>
                </a:cxn>
                <a:cxn ang="0">
                  <a:pos x="519" y="333"/>
                </a:cxn>
                <a:cxn ang="0">
                  <a:pos x="486" y="342"/>
                </a:cxn>
                <a:cxn ang="0">
                  <a:pos x="449" y="344"/>
                </a:cxn>
                <a:cxn ang="0">
                  <a:pos x="412" y="338"/>
                </a:cxn>
                <a:cxn ang="0">
                  <a:pos x="402" y="311"/>
                </a:cxn>
                <a:cxn ang="0">
                  <a:pos x="402" y="283"/>
                </a:cxn>
                <a:cxn ang="0">
                  <a:pos x="397" y="254"/>
                </a:cxn>
                <a:cxn ang="0">
                  <a:pos x="367" y="236"/>
                </a:cxn>
                <a:cxn ang="0">
                  <a:pos x="329" y="237"/>
                </a:cxn>
                <a:cxn ang="0">
                  <a:pos x="289" y="248"/>
                </a:cxn>
                <a:cxn ang="0">
                  <a:pos x="263" y="264"/>
                </a:cxn>
                <a:cxn ang="0">
                  <a:pos x="262" y="293"/>
                </a:cxn>
                <a:cxn ang="0">
                  <a:pos x="276" y="322"/>
                </a:cxn>
                <a:cxn ang="0">
                  <a:pos x="257" y="360"/>
                </a:cxn>
                <a:cxn ang="0">
                  <a:pos x="210" y="364"/>
                </a:cxn>
              </a:cxnLst>
              <a:rect l="0" t="0" r="r" b="b"/>
              <a:pathLst>
                <a:path w="624" h="371">
                  <a:moveTo>
                    <a:pt x="191" y="370"/>
                  </a:moveTo>
                  <a:lnTo>
                    <a:pt x="190" y="363"/>
                  </a:lnTo>
                  <a:lnTo>
                    <a:pt x="189" y="356"/>
                  </a:lnTo>
                  <a:lnTo>
                    <a:pt x="188" y="349"/>
                  </a:lnTo>
                  <a:lnTo>
                    <a:pt x="186" y="342"/>
                  </a:lnTo>
                  <a:lnTo>
                    <a:pt x="185" y="335"/>
                  </a:lnTo>
                  <a:lnTo>
                    <a:pt x="182" y="328"/>
                  </a:lnTo>
                  <a:lnTo>
                    <a:pt x="181" y="321"/>
                  </a:lnTo>
                  <a:lnTo>
                    <a:pt x="178" y="315"/>
                  </a:lnTo>
                  <a:lnTo>
                    <a:pt x="175" y="308"/>
                  </a:lnTo>
                  <a:lnTo>
                    <a:pt x="171" y="302"/>
                  </a:lnTo>
                  <a:lnTo>
                    <a:pt x="167" y="296"/>
                  </a:lnTo>
                  <a:lnTo>
                    <a:pt x="162" y="290"/>
                  </a:lnTo>
                  <a:lnTo>
                    <a:pt x="156" y="285"/>
                  </a:lnTo>
                  <a:lnTo>
                    <a:pt x="149" y="280"/>
                  </a:lnTo>
                  <a:lnTo>
                    <a:pt x="143" y="276"/>
                  </a:lnTo>
                  <a:lnTo>
                    <a:pt x="134" y="273"/>
                  </a:lnTo>
                  <a:lnTo>
                    <a:pt x="131" y="271"/>
                  </a:lnTo>
                  <a:lnTo>
                    <a:pt x="128" y="270"/>
                  </a:lnTo>
                  <a:lnTo>
                    <a:pt x="124" y="270"/>
                  </a:lnTo>
                  <a:lnTo>
                    <a:pt x="121" y="270"/>
                  </a:lnTo>
                  <a:lnTo>
                    <a:pt x="117" y="270"/>
                  </a:lnTo>
                  <a:lnTo>
                    <a:pt x="113" y="271"/>
                  </a:lnTo>
                  <a:lnTo>
                    <a:pt x="109" y="270"/>
                  </a:lnTo>
                  <a:lnTo>
                    <a:pt x="104" y="269"/>
                  </a:lnTo>
                  <a:lnTo>
                    <a:pt x="22" y="307"/>
                  </a:lnTo>
                  <a:lnTo>
                    <a:pt x="19" y="304"/>
                  </a:lnTo>
                  <a:lnTo>
                    <a:pt x="15" y="300"/>
                  </a:lnTo>
                  <a:lnTo>
                    <a:pt x="13" y="296"/>
                  </a:lnTo>
                  <a:lnTo>
                    <a:pt x="10" y="290"/>
                  </a:lnTo>
                  <a:lnTo>
                    <a:pt x="9" y="286"/>
                  </a:lnTo>
                  <a:lnTo>
                    <a:pt x="6" y="280"/>
                  </a:lnTo>
                  <a:lnTo>
                    <a:pt x="5" y="275"/>
                  </a:lnTo>
                  <a:lnTo>
                    <a:pt x="4" y="270"/>
                  </a:lnTo>
                  <a:lnTo>
                    <a:pt x="3" y="264"/>
                  </a:lnTo>
                  <a:lnTo>
                    <a:pt x="2" y="258"/>
                  </a:lnTo>
                  <a:lnTo>
                    <a:pt x="0" y="252"/>
                  </a:lnTo>
                  <a:lnTo>
                    <a:pt x="0" y="246"/>
                  </a:lnTo>
                  <a:lnTo>
                    <a:pt x="0" y="241"/>
                  </a:lnTo>
                  <a:lnTo>
                    <a:pt x="0" y="236"/>
                  </a:lnTo>
                  <a:lnTo>
                    <a:pt x="0" y="229"/>
                  </a:lnTo>
                  <a:lnTo>
                    <a:pt x="0" y="224"/>
                  </a:lnTo>
                  <a:lnTo>
                    <a:pt x="0" y="221"/>
                  </a:lnTo>
                  <a:lnTo>
                    <a:pt x="2" y="217"/>
                  </a:lnTo>
                  <a:lnTo>
                    <a:pt x="4" y="214"/>
                  </a:lnTo>
                  <a:lnTo>
                    <a:pt x="6" y="211"/>
                  </a:lnTo>
                  <a:lnTo>
                    <a:pt x="9" y="208"/>
                  </a:lnTo>
                  <a:lnTo>
                    <a:pt x="12" y="206"/>
                  </a:lnTo>
                  <a:lnTo>
                    <a:pt x="16" y="203"/>
                  </a:lnTo>
                  <a:lnTo>
                    <a:pt x="22" y="200"/>
                  </a:lnTo>
                  <a:lnTo>
                    <a:pt x="28" y="200"/>
                  </a:lnTo>
                  <a:lnTo>
                    <a:pt x="33" y="200"/>
                  </a:lnTo>
                  <a:lnTo>
                    <a:pt x="40" y="200"/>
                  </a:lnTo>
                  <a:lnTo>
                    <a:pt x="47" y="200"/>
                  </a:lnTo>
                  <a:lnTo>
                    <a:pt x="53" y="200"/>
                  </a:lnTo>
                  <a:lnTo>
                    <a:pt x="60" y="201"/>
                  </a:lnTo>
                  <a:lnTo>
                    <a:pt x="67" y="204"/>
                  </a:lnTo>
                  <a:lnTo>
                    <a:pt x="74" y="207"/>
                  </a:lnTo>
                  <a:lnTo>
                    <a:pt x="81" y="208"/>
                  </a:lnTo>
                  <a:lnTo>
                    <a:pt x="90" y="208"/>
                  </a:lnTo>
                  <a:lnTo>
                    <a:pt x="97" y="207"/>
                  </a:lnTo>
                  <a:lnTo>
                    <a:pt x="105" y="204"/>
                  </a:lnTo>
                  <a:lnTo>
                    <a:pt x="113" y="200"/>
                  </a:lnTo>
                  <a:lnTo>
                    <a:pt x="119" y="196"/>
                  </a:lnTo>
                  <a:lnTo>
                    <a:pt x="126" y="190"/>
                  </a:lnTo>
                  <a:lnTo>
                    <a:pt x="131" y="183"/>
                  </a:lnTo>
                  <a:lnTo>
                    <a:pt x="127" y="35"/>
                  </a:lnTo>
                  <a:lnTo>
                    <a:pt x="133" y="35"/>
                  </a:lnTo>
                  <a:lnTo>
                    <a:pt x="138" y="34"/>
                  </a:lnTo>
                  <a:lnTo>
                    <a:pt x="144" y="33"/>
                  </a:lnTo>
                  <a:lnTo>
                    <a:pt x="150" y="32"/>
                  </a:lnTo>
                  <a:lnTo>
                    <a:pt x="156" y="31"/>
                  </a:lnTo>
                  <a:lnTo>
                    <a:pt x="162" y="30"/>
                  </a:lnTo>
                  <a:lnTo>
                    <a:pt x="168" y="29"/>
                  </a:lnTo>
                  <a:lnTo>
                    <a:pt x="174" y="28"/>
                  </a:lnTo>
                  <a:lnTo>
                    <a:pt x="181" y="28"/>
                  </a:lnTo>
                  <a:lnTo>
                    <a:pt x="186" y="28"/>
                  </a:lnTo>
                  <a:lnTo>
                    <a:pt x="193" y="28"/>
                  </a:lnTo>
                  <a:lnTo>
                    <a:pt x="199" y="30"/>
                  </a:lnTo>
                  <a:lnTo>
                    <a:pt x="206" y="31"/>
                  </a:lnTo>
                  <a:lnTo>
                    <a:pt x="211" y="34"/>
                  </a:lnTo>
                  <a:lnTo>
                    <a:pt x="218" y="37"/>
                  </a:lnTo>
                  <a:lnTo>
                    <a:pt x="225" y="41"/>
                  </a:lnTo>
                  <a:lnTo>
                    <a:pt x="228" y="48"/>
                  </a:lnTo>
                  <a:lnTo>
                    <a:pt x="230" y="57"/>
                  </a:lnTo>
                  <a:lnTo>
                    <a:pt x="232" y="65"/>
                  </a:lnTo>
                  <a:lnTo>
                    <a:pt x="234" y="73"/>
                  </a:lnTo>
                  <a:lnTo>
                    <a:pt x="234" y="82"/>
                  </a:lnTo>
                  <a:lnTo>
                    <a:pt x="235" y="91"/>
                  </a:lnTo>
                  <a:lnTo>
                    <a:pt x="236" y="99"/>
                  </a:lnTo>
                  <a:lnTo>
                    <a:pt x="238" y="108"/>
                  </a:lnTo>
                  <a:lnTo>
                    <a:pt x="239" y="116"/>
                  </a:lnTo>
                  <a:lnTo>
                    <a:pt x="242" y="124"/>
                  </a:lnTo>
                  <a:lnTo>
                    <a:pt x="245" y="131"/>
                  </a:lnTo>
                  <a:lnTo>
                    <a:pt x="249" y="138"/>
                  </a:lnTo>
                  <a:lnTo>
                    <a:pt x="256" y="145"/>
                  </a:lnTo>
                  <a:lnTo>
                    <a:pt x="263" y="150"/>
                  </a:lnTo>
                  <a:lnTo>
                    <a:pt x="273" y="155"/>
                  </a:lnTo>
                  <a:lnTo>
                    <a:pt x="284" y="159"/>
                  </a:lnTo>
                  <a:lnTo>
                    <a:pt x="293" y="159"/>
                  </a:lnTo>
                  <a:lnTo>
                    <a:pt x="303" y="159"/>
                  </a:lnTo>
                  <a:lnTo>
                    <a:pt x="314" y="158"/>
                  </a:lnTo>
                  <a:lnTo>
                    <a:pt x="325" y="156"/>
                  </a:lnTo>
                  <a:lnTo>
                    <a:pt x="335" y="152"/>
                  </a:lnTo>
                  <a:lnTo>
                    <a:pt x="345" y="148"/>
                  </a:lnTo>
                  <a:lnTo>
                    <a:pt x="353" y="142"/>
                  </a:lnTo>
                  <a:lnTo>
                    <a:pt x="359" y="134"/>
                  </a:lnTo>
                  <a:lnTo>
                    <a:pt x="363" y="129"/>
                  </a:lnTo>
                  <a:lnTo>
                    <a:pt x="365" y="124"/>
                  </a:lnTo>
                  <a:lnTo>
                    <a:pt x="366" y="119"/>
                  </a:lnTo>
                  <a:lnTo>
                    <a:pt x="366" y="113"/>
                  </a:lnTo>
                  <a:lnTo>
                    <a:pt x="366" y="108"/>
                  </a:lnTo>
                  <a:lnTo>
                    <a:pt x="365" y="102"/>
                  </a:lnTo>
                  <a:lnTo>
                    <a:pt x="364" y="96"/>
                  </a:lnTo>
                  <a:lnTo>
                    <a:pt x="361" y="91"/>
                  </a:lnTo>
                  <a:lnTo>
                    <a:pt x="359" y="86"/>
                  </a:lnTo>
                  <a:lnTo>
                    <a:pt x="357" y="79"/>
                  </a:lnTo>
                  <a:lnTo>
                    <a:pt x="354" y="73"/>
                  </a:lnTo>
                  <a:lnTo>
                    <a:pt x="354" y="68"/>
                  </a:lnTo>
                  <a:lnTo>
                    <a:pt x="352" y="62"/>
                  </a:lnTo>
                  <a:lnTo>
                    <a:pt x="351" y="57"/>
                  </a:lnTo>
                  <a:lnTo>
                    <a:pt x="351" y="51"/>
                  </a:lnTo>
                  <a:lnTo>
                    <a:pt x="352" y="44"/>
                  </a:lnTo>
                  <a:lnTo>
                    <a:pt x="357" y="39"/>
                  </a:lnTo>
                  <a:lnTo>
                    <a:pt x="363" y="34"/>
                  </a:lnTo>
                  <a:lnTo>
                    <a:pt x="369" y="30"/>
                  </a:lnTo>
                  <a:lnTo>
                    <a:pt x="376" y="26"/>
                  </a:lnTo>
                  <a:lnTo>
                    <a:pt x="383" y="22"/>
                  </a:lnTo>
                  <a:lnTo>
                    <a:pt x="391" y="19"/>
                  </a:lnTo>
                  <a:lnTo>
                    <a:pt x="398" y="17"/>
                  </a:lnTo>
                  <a:lnTo>
                    <a:pt x="407" y="14"/>
                  </a:lnTo>
                  <a:lnTo>
                    <a:pt x="414" y="12"/>
                  </a:lnTo>
                  <a:lnTo>
                    <a:pt x="422" y="10"/>
                  </a:lnTo>
                  <a:lnTo>
                    <a:pt x="431" y="9"/>
                  </a:lnTo>
                  <a:lnTo>
                    <a:pt x="439" y="7"/>
                  </a:lnTo>
                  <a:lnTo>
                    <a:pt x="448" y="5"/>
                  </a:lnTo>
                  <a:lnTo>
                    <a:pt x="456" y="3"/>
                  </a:lnTo>
                  <a:lnTo>
                    <a:pt x="464" y="2"/>
                  </a:lnTo>
                  <a:lnTo>
                    <a:pt x="472" y="0"/>
                  </a:lnTo>
                  <a:lnTo>
                    <a:pt x="474" y="5"/>
                  </a:lnTo>
                  <a:lnTo>
                    <a:pt x="476" y="11"/>
                  </a:lnTo>
                  <a:lnTo>
                    <a:pt x="477" y="17"/>
                  </a:lnTo>
                  <a:lnTo>
                    <a:pt x="478" y="24"/>
                  </a:lnTo>
                  <a:lnTo>
                    <a:pt x="478" y="30"/>
                  </a:lnTo>
                  <a:lnTo>
                    <a:pt x="479" y="37"/>
                  </a:lnTo>
                  <a:lnTo>
                    <a:pt x="479" y="44"/>
                  </a:lnTo>
                  <a:lnTo>
                    <a:pt x="479" y="51"/>
                  </a:lnTo>
                  <a:lnTo>
                    <a:pt x="479" y="57"/>
                  </a:lnTo>
                  <a:lnTo>
                    <a:pt x="481" y="64"/>
                  </a:lnTo>
                  <a:lnTo>
                    <a:pt x="483" y="70"/>
                  </a:lnTo>
                  <a:lnTo>
                    <a:pt x="485" y="76"/>
                  </a:lnTo>
                  <a:lnTo>
                    <a:pt x="488" y="82"/>
                  </a:lnTo>
                  <a:lnTo>
                    <a:pt x="493" y="88"/>
                  </a:lnTo>
                  <a:lnTo>
                    <a:pt x="499" y="92"/>
                  </a:lnTo>
                  <a:lnTo>
                    <a:pt x="507" y="97"/>
                  </a:lnTo>
                  <a:lnTo>
                    <a:pt x="512" y="99"/>
                  </a:lnTo>
                  <a:lnTo>
                    <a:pt x="517" y="101"/>
                  </a:lnTo>
                  <a:lnTo>
                    <a:pt x="523" y="102"/>
                  </a:lnTo>
                  <a:lnTo>
                    <a:pt x="529" y="102"/>
                  </a:lnTo>
                  <a:lnTo>
                    <a:pt x="535" y="101"/>
                  </a:lnTo>
                  <a:lnTo>
                    <a:pt x="541" y="99"/>
                  </a:lnTo>
                  <a:lnTo>
                    <a:pt x="547" y="98"/>
                  </a:lnTo>
                  <a:lnTo>
                    <a:pt x="554" y="97"/>
                  </a:lnTo>
                  <a:lnTo>
                    <a:pt x="560" y="95"/>
                  </a:lnTo>
                  <a:lnTo>
                    <a:pt x="566" y="94"/>
                  </a:lnTo>
                  <a:lnTo>
                    <a:pt x="572" y="92"/>
                  </a:lnTo>
                  <a:lnTo>
                    <a:pt x="579" y="92"/>
                  </a:lnTo>
                  <a:lnTo>
                    <a:pt x="584" y="92"/>
                  </a:lnTo>
                  <a:lnTo>
                    <a:pt x="591" y="92"/>
                  </a:lnTo>
                  <a:lnTo>
                    <a:pt x="598" y="94"/>
                  </a:lnTo>
                  <a:lnTo>
                    <a:pt x="603" y="97"/>
                  </a:lnTo>
                  <a:lnTo>
                    <a:pt x="610" y="102"/>
                  </a:lnTo>
                  <a:lnTo>
                    <a:pt x="614" y="109"/>
                  </a:lnTo>
                  <a:lnTo>
                    <a:pt x="618" y="117"/>
                  </a:lnTo>
                  <a:lnTo>
                    <a:pt x="620" y="125"/>
                  </a:lnTo>
                  <a:lnTo>
                    <a:pt x="621" y="133"/>
                  </a:lnTo>
                  <a:lnTo>
                    <a:pt x="622" y="142"/>
                  </a:lnTo>
                  <a:lnTo>
                    <a:pt x="623" y="151"/>
                  </a:lnTo>
                  <a:lnTo>
                    <a:pt x="623" y="159"/>
                  </a:lnTo>
                  <a:lnTo>
                    <a:pt x="621" y="162"/>
                  </a:lnTo>
                  <a:lnTo>
                    <a:pt x="619" y="165"/>
                  </a:lnTo>
                  <a:lnTo>
                    <a:pt x="618" y="169"/>
                  </a:lnTo>
                  <a:lnTo>
                    <a:pt x="615" y="172"/>
                  </a:lnTo>
                  <a:lnTo>
                    <a:pt x="612" y="175"/>
                  </a:lnTo>
                  <a:lnTo>
                    <a:pt x="608" y="178"/>
                  </a:lnTo>
                  <a:lnTo>
                    <a:pt x="604" y="181"/>
                  </a:lnTo>
                  <a:lnTo>
                    <a:pt x="599" y="183"/>
                  </a:lnTo>
                  <a:lnTo>
                    <a:pt x="591" y="184"/>
                  </a:lnTo>
                  <a:lnTo>
                    <a:pt x="582" y="184"/>
                  </a:lnTo>
                  <a:lnTo>
                    <a:pt x="573" y="183"/>
                  </a:lnTo>
                  <a:lnTo>
                    <a:pt x="564" y="182"/>
                  </a:lnTo>
                  <a:lnTo>
                    <a:pt x="554" y="181"/>
                  </a:lnTo>
                  <a:lnTo>
                    <a:pt x="545" y="182"/>
                  </a:lnTo>
                  <a:lnTo>
                    <a:pt x="535" y="183"/>
                  </a:lnTo>
                  <a:lnTo>
                    <a:pt x="524" y="186"/>
                  </a:lnTo>
                  <a:lnTo>
                    <a:pt x="523" y="188"/>
                  </a:lnTo>
                  <a:lnTo>
                    <a:pt x="521" y="191"/>
                  </a:lnTo>
                  <a:lnTo>
                    <a:pt x="519" y="192"/>
                  </a:lnTo>
                  <a:lnTo>
                    <a:pt x="517" y="194"/>
                  </a:lnTo>
                  <a:lnTo>
                    <a:pt x="514" y="197"/>
                  </a:lnTo>
                  <a:lnTo>
                    <a:pt x="512" y="199"/>
                  </a:lnTo>
                  <a:lnTo>
                    <a:pt x="509" y="203"/>
                  </a:lnTo>
                  <a:lnTo>
                    <a:pt x="507" y="207"/>
                  </a:lnTo>
                  <a:lnTo>
                    <a:pt x="524" y="331"/>
                  </a:lnTo>
                  <a:lnTo>
                    <a:pt x="519" y="333"/>
                  </a:lnTo>
                  <a:lnTo>
                    <a:pt x="512" y="335"/>
                  </a:lnTo>
                  <a:lnTo>
                    <a:pt x="507" y="338"/>
                  </a:lnTo>
                  <a:lnTo>
                    <a:pt x="500" y="339"/>
                  </a:lnTo>
                  <a:lnTo>
                    <a:pt x="493" y="341"/>
                  </a:lnTo>
                  <a:lnTo>
                    <a:pt x="486" y="342"/>
                  </a:lnTo>
                  <a:lnTo>
                    <a:pt x="479" y="343"/>
                  </a:lnTo>
                  <a:lnTo>
                    <a:pt x="471" y="344"/>
                  </a:lnTo>
                  <a:lnTo>
                    <a:pt x="464" y="344"/>
                  </a:lnTo>
                  <a:lnTo>
                    <a:pt x="456" y="344"/>
                  </a:lnTo>
                  <a:lnTo>
                    <a:pt x="449" y="344"/>
                  </a:lnTo>
                  <a:lnTo>
                    <a:pt x="441" y="344"/>
                  </a:lnTo>
                  <a:lnTo>
                    <a:pt x="433" y="342"/>
                  </a:lnTo>
                  <a:lnTo>
                    <a:pt x="426" y="341"/>
                  </a:lnTo>
                  <a:lnTo>
                    <a:pt x="419" y="340"/>
                  </a:lnTo>
                  <a:lnTo>
                    <a:pt x="412" y="338"/>
                  </a:lnTo>
                  <a:lnTo>
                    <a:pt x="408" y="333"/>
                  </a:lnTo>
                  <a:lnTo>
                    <a:pt x="405" y="328"/>
                  </a:lnTo>
                  <a:lnTo>
                    <a:pt x="403" y="322"/>
                  </a:lnTo>
                  <a:lnTo>
                    <a:pt x="402" y="316"/>
                  </a:lnTo>
                  <a:lnTo>
                    <a:pt x="402" y="311"/>
                  </a:lnTo>
                  <a:lnTo>
                    <a:pt x="401" y="306"/>
                  </a:lnTo>
                  <a:lnTo>
                    <a:pt x="401" y="300"/>
                  </a:lnTo>
                  <a:lnTo>
                    <a:pt x="401" y="294"/>
                  </a:lnTo>
                  <a:lnTo>
                    <a:pt x="402" y="289"/>
                  </a:lnTo>
                  <a:lnTo>
                    <a:pt x="402" y="283"/>
                  </a:lnTo>
                  <a:lnTo>
                    <a:pt x="402" y="277"/>
                  </a:lnTo>
                  <a:lnTo>
                    <a:pt x="401" y="271"/>
                  </a:lnTo>
                  <a:lnTo>
                    <a:pt x="400" y="266"/>
                  </a:lnTo>
                  <a:lnTo>
                    <a:pt x="398" y="260"/>
                  </a:lnTo>
                  <a:lnTo>
                    <a:pt x="397" y="254"/>
                  </a:lnTo>
                  <a:lnTo>
                    <a:pt x="393" y="248"/>
                  </a:lnTo>
                  <a:lnTo>
                    <a:pt x="388" y="244"/>
                  </a:lnTo>
                  <a:lnTo>
                    <a:pt x="381" y="240"/>
                  </a:lnTo>
                  <a:lnTo>
                    <a:pt x="374" y="238"/>
                  </a:lnTo>
                  <a:lnTo>
                    <a:pt x="367" y="236"/>
                  </a:lnTo>
                  <a:lnTo>
                    <a:pt x="360" y="235"/>
                  </a:lnTo>
                  <a:lnTo>
                    <a:pt x="353" y="235"/>
                  </a:lnTo>
                  <a:lnTo>
                    <a:pt x="345" y="235"/>
                  </a:lnTo>
                  <a:lnTo>
                    <a:pt x="337" y="236"/>
                  </a:lnTo>
                  <a:lnTo>
                    <a:pt x="329" y="237"/>
                  </a:lnTo>
                  <a:lnTo>
                    <a:pt x="321" y="239"/>
                  </a:lnTo>
                  <a:lnTo>
                    <a:pt x="313" y="241"/>
                  </a:lnTo>
                  <a:lnTo>
                    <a:pt x="306" y="243"/>
                  </a:lnTo>
                  <a:lnTo>
                    <a:pt x="297" y="245"/>
                  </a:lnTo>
                  <a:lnTo>
                    <a:pt x="289" y="248"/>
                  </a:lnTo>
                  <a:lnTo>
                    <a:pt x="281" y="250"/>
                  </a:lnTo>
                  <a:lnTo>
                    <a:pt x="273" y="252"/>
                  </a:lnTo>
                  <a:lnTo>
                    <a:pt x="270" y="255"/>
                  </a:lnTo>
                  <a:lnTo>
                    <a:pt x="267" y="260"/>
                  </a:lnTo>
                  <a:lnTo>
                    <a:pt x="263" y="264"/>
                  </a:lnTo>
                  <a:lnTo>
                    <a:pt x="260" y="270"/>
                  </a:lnTo>
                  <a:lnTo>
                    <a:pt x="258" y="276"/>
                  </a:lnTo>
                  <a:lnTo>
                    <a:pt x="258" y="282"/>
                  </a:lnTo>
                  <a:lnTo>
                    <a:pt x="258" y="287"/>
                  </a:lnTo>
                  <a:lnTo>
                    <a:pt x="262" y="293"/>
                  </a:lnTo>
                  <a:lnTo>
                    <a:pt x="265" y="299"/>
                  </a:lnTo>
                  <a:lnTo>
                    <a:pt x="268" y="304"/>
                  </a:lnTo>
                  <a:lnTo>
                    <a:pt x="271" y="310"/>
                  </a:lnTo>
                  <a:lnTo>
                    <a:pt x="273" y="316"/>
                  </a:lnTo>
                  <a:lnTo>
                    <a:pt x="276" y="322"/>
                  </a:lnTo>
                  <a:lnTo>
                    <a:pt x="277" y="328"/>
                  </a:lnTo>
                  <a:lnTo>
                    <a:pt x="277" y="334"/>
                  </a:lnTo>
                  <a:lnTo>
                    <a:pt x="277" y="341"/>
                  </a:lnTo>
                  <a:lnTo>
                    <a:pt x="266" y="355"/>
                  </a:lnTo>
                  <a:lnTo>
                    <a:pt x="257" y="360"/>
                  </a:lnTo>
                  <a:lnTo>
                    <a:pt x="248" y="362"/>
                  </a:lnTo>
                  <a:lnTo>
                    <a:pt x="239" y="363"/>
                  </a:lnTo>
                  <a:lnTo>
                    <a:pt x="230" y="363"/>
                  </a:lnTo>
                  <a:lnTo>
                    <a:pt x="220" y="364"/>
                  </a:lnTo>
                  <a:lnTo>
                    <a:pt x="210" y="364"/>
                  </a:lnTo>
                  <a:lnTo>
                    <a:pt x="201" y="366"/>
                  </a:lnTo>
                  <a:lnTo>
                    <a:pt x="191" y="37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1" name="Freeform 7"/>
            <p:cNvSpPr>
              <a:spLocks/>
            </p:cNvSpPr>
            <p:nvPr/>
          </p:nvSpPr>
          <p:spPr bwMode="grayWhite">
            <a:xfrm>
              <a:off x="0" y="706"/>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2" name="Freeform 8"/>
            <p:cNvSpPr>
              <a:spLocks/>
            </p:cNvSpPr>
            <p:nvPr/>
          </p:nvSpPr>
          <p:spPr bwMode="grayWhite">
            <a:xfrm>
              <a:off x="538" y="441"/>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4" name="Freeform 9"/>
            <p:cNvSpPr>
              <a:spLocks/>
            </p:cNvSpPr>
            <p:nvPr/>
          </p:nvSpPr>
          <p:spPr bwMode="grayWhite">
            <a:xfrm>
              <a:off x="459" y="2344"/>
              <a:ext cx="506" cy="470"/>
            </a:xfrm>
            <a:custGeom>
              <a:avLst/>
              <a:gdLst/>
              <a:ahLst/>
              <a:cxnLst>
                <a:cxn ang="0">
                  <a:pos x="229" y="453"/>
                </a:cxn>
                <a:cxn ang="0">
                  <a:pos x="200" y="429"/>
                </a:cxn>
                <a:cxn ang="0">
                  <a:pos x="175" y="402"/>
                </a:cxn>
                <a:cxn ang="0">
                  <a:pos x="158" y="368"/>
                </a:cxn>
                <a:cxn ang="0">
                  <a:pos x="241" y="275"/>
                </a:cxn>
                <a:cxn ang="0">
                  <a:pos x="224" y="248"/>
                </a:cxn>
                <a:cxn ang="0">
                  <a:pos x="198" y="228"/>
                </a:cxn>
                <a:cxn ang="0">
                  <a:pos x="166" y="214"/>
                </a:cxn>
                <a:cxn ang="0">
                  <a:pos x="139" y="217"/>
                </a:cxn>
                <a:cxn ang="0">
                  <a:pos x="128" y="238"/>
                </a:cxn>
                <a:cxn ang="0">
                  <a:pos x="120" y="262"/>
                </a:cxn>
                <a:cxn ang="0">
                  <a:pos x="104" y="283"/>
                </a:cxn>
                <a:cxn ang="0">
                  <a:pos x="77" y="291"/>
                </a:cxn>
                <a:cxn ang="0">
                  <a:pos x="53" y="288"/>
                </a:cxn>
                <a:cxn ang="0">
                  <a:pos x="31" y="275"/>
                </a:cxn>
                <a:cxn ang="0">
                  <a:pos x="12" y="257"/>
                </a:cxn>
                <a:cxn ang="0">
                  <a:pos x="61" y="109"/>
                </a:cxn>
                <a:cxn ang="0">
                  <a:pos x="24" y="85"/>
                </a:cxn>
                <a:cxn ang="0">
                  <a:pos x="0" y="53"/>
                </a:cxn>
                <a:cxn ang="0">
                  <a:pos x="19" y="22"/>
                </a:cxn>
                <a:cxn ang="0">
                  <a:pos x="54" y="0"/>
                </a:cxn>
                <a:cxn ang="0">
                  <a:pos x="82" y="6"/>
                </a:cxn>
                <a:cxn ang="0">
                  <a:pos x="103" y="29"/>
                </a:cxn>
                <a:cxn ang="0">
                  <a:pos x="132" y="57"/>
                </a:cxn>
                <a:cxn ang="0">
                  <a:pos x="175" y="64"/>
                </a:cxn>
                <a:cxn ang="0">
                  <a:pos x="215" y="43"/>
                </a:cxn>
                <a:cxn ang="0">
                  <a:pos x="243" y="16"/>
                </a:cxn>
                <a:cxn ang="0">
                  <a:pos x="265" y="22"/>
                </a:cxn>
                <a:cxn ang="0">
                  <a:pos x="284" y="34"/>
                </a:cxn>
                <a:cxn ang="0">
                  <a:pos x="301" y="52"/>
                </a:cxn>
                <a:cxn ang="0">
                  <a:pos x="318" y="72"/>
                </a:cxn>
                <a:cxn ang="0">
                  <a:pos x="314" y="98"/>
                </a:cxn>
                <a:cxn ang="0">
                  <a:pos x="296" y="115"/>
                </a:cxn>
                <a:cxn ang="0">
                  <a:pos x="278" y="123"/>
                </a:cxn>
                <a:cxn ang="0">
                  <a:pos x="260" y="130"/>
                </a:cxn>
                <a:cxn ang="0">
                  <a:pos x="249" y="152"/>
                </a:cxn>
                <a:cxn ang="0">
                  <a:pos x="257" y="180"/>
                </a:cxn>
                <a:cxn ang="0">
                  <a:pos x="288" y="210"/>
                </a:cxn>
                <a:cxn ang="0">
                  <a:pos x="321" y="231"/>
                </a:cxn>
                <a:cxn ang="0">
                  <a:pos x="339" y="231"/>
                </a:cxn>
                <a:cxn ang="0">
                  <a:pos x="358" y="228"/>
                </a:cxn>
                <a:cxn ang="0">
                  <a:pos x="377" y="200"/>
                </a:cxn>
                <a:cxn ang="0">
                  <a:pos x="385" y="171"/>
                </a:cxn>
                <a:cxn ang="0">
                  <a:pos x="404" y="158"/>
                </a:cxn>
                <a:cxn ang="0">
                  <a:pos x="497" y="213"/>
                </a:cxn>
                <a:cxn ang="0">
                  <a:pos x="482" y="238"/>
                </a:cxn>
                <a:cxn ang="0">
                  <a:pos x="458" y="259"/>
                </a:cxn>
                <a:cxn ang="0">
                  <a:pos x="438" y="282"/>
                </a:cxn>
                <a:cxn ang="0">
                  <a:pos x="434" y="313"/>
                </a:cxn>
                <a:cxn ang="0">
                  <a:pos x="467" y="339"/>
                </a:cxn>
                <a:cxn ang="0">
                  <a:pos x="505" y="362"/>
                </a:cxn>
                <a:cxn ang="0">
                  <a:pos x="329" y="370"/>
                </a:cxn>
                <a:cxn ang="0">
                  <a:pos x="306" y="395"/>
                </a:cxn>
                <a:cxn ang="0">
                  <a:pos x="287" y="423"/>
                </a:cxn>
                <a:cxn ang="0">
                  <a:pos x="267" y="452"/>
                </a:cxn>
              </a:cxnLst>
              <a:rect l="0" t="0" r="r" b="b"/>
              <a:pathLst>
                <a:path w="506" h="470">
                  <a:moveTo>
                    <a:pt x="252" y="469"/>
                  </a:moveTo>
                  <a:lnTo>
                    <a:pt x="245" y="463"/>
                  </a:lnTo>
                  <a:lnTo>
                    <a:pt x="237" y="458"/>
                  </a:lnTo>
                  <a:lnTo>
                    <a:pt x="229" y="453"/>
                  </a:lnTo>
                  <a:lnTo>
                    <a:pt x="221" y="447"/>
                  </a:lnTo>
                  <a:lnTo>
                    <a:pt x="214" y="441"/>
                  </a:lnTo>
                  <a:lnTo>
                    <a:pt x="207" y="435"/>
                  </a:lnTo>
                  <a:lnTo>
                    <a:pt x="200" y="429"/>
                  </a:lnTo>
                  <a:lnTo>
                    <a:pt x="193" y="423"/>
                  </a:lnTo>
                  <a:lnTo>
                    <a:pt x="187" y="416"/>
                  </a:lnTo>
                  <a:lnTo>
                    <a:pt x="181" y="409"/>
                  </a:lnTo>
                  <a:lnTo>
                    <a:pt x="175" y="402"/>
                  </a:lnTo>
                  <a:lnTo>
                    <a:pt x="171" y="394"/>
                  </a:lnTo>
                  <a:lnTo>
                    <a:pt x="166" y="386"/>
                  </a:lnTo>
                  <a:lnTo>
                    <a:pt x="162" y="377"/>
                  </a:lnTo>
                  <a:lnTo>
                    <a:pt x="158" y="368"/>
                  </a:lnTo>
                  <a:lnTo>
                    <a:pt x="156" y="359"/>
                  </a:lnTo>
                  <a:lnTo>
                    <a:pt x="245" y="290"/>
                  </a:lnTo>
                  <a:lnTo>
                    <a:pt x="242" y="282"/>
                  </a:lnTo>
                  <a:lnTo>
                    <a:pt x="241" y="275"/>
                  </a:lnTo>
                  <a:lnTo>
                    <a:pt x="237" y="267"/>
                  </a:lnTo>
                  <a:lnTo>
                    <a:pt x="233" y="261"/>
                  </a:lnTo>
                  <a:lnTo>
                    <a:pt x="229" y="254"/>
                  </a:lnTo>
                  <a:lnTo>
                    <a:pt x="224" y="248"/>
                  </a:lnTo>
                  <a:lnTo>
                    <a:pt x="218" y="242"/>
                  </a:lnTo>
                  <a:lnTo>
                    <a:pt x="212" y="237"/>
                  </a:lnTo>
                  <a:lnTo>
                    <a:pt x="205" y="232"/>
                  </a:lnTo>
                  <a:lnTo>
                    <a:pt x="198" y="228"/>
                  </a:lnTo>
                  <a:lnTo>
                    <a:pt x="191" y="223"/>
                  </a:lnTo>
                  <a:lnTo>
                    <a:pt x="183" y="219"/>
                  </a:lnTo>
                  <a:lnTo>
                    <a:pt x="175" y="216"/>
                  </a:lnTo>
                  <a:lnTo>
                    <a:pt x="166" y="214"/>
                  </a:lnTo>
                  <a:lnTo>
                    <a:pt x="158" y="212"/>
                  </a:lnTo>
                  <a:lnTo>
                    <a:pt x="150" y="210"/>
                  </a:lnTo>
                  <a:lnTo>
                    <a:pt x="144" y="213"/>
                  </a:lnTo>
                  <a:lnTo>
                    <a:pt x="139" y="217"/>
                  </a:lnTo>
                  <a:lnTo>
                    <a:pt x="135" y="221"/>
                  </a:lnTo>
                  <a:lnTo>
                    <a:pt x="133" y="227"/>
                  </a:lnTo>
                  <a:lnTo>
                    <a:pt x="129" y="232"/>
                  </a:lnTo>
                  <a:lnTo>
                    <a:pt x="128" y="238"/>
                  </a:lnTo>
                  <a:lnTo>
                    <a:pt x="126" y="244"/>
                  </a:lnTo>
                  <a:lnTo>
                    <a:pt x="125" y="250"/>
                  </a:lnTo>
                  <a:lnTo>
                    <a:pt x="122" y="256"/>
                  </a:lnTo>
                  <a:lnTo>
                    <a:pt x="120" y="262"/>
                  </a:lnTo>
                  <a:lnTo>
                    <a:pt x="116" y="268"/>
                  </a:lnTo>
                  <a:lnTo>
                    <a:pt x="113" y="273"/>
                  </a:lnTo>
                  <a:lnTo>
                    <a:pt x="109" y="278"/>
                  </a:lnTo>
                  <a:lnTo>
                    <a:pt x="104" y="283"/>
                  </a:lnTo>
                  <a:lnTo>
                    <a:pt x="98" y="287"/>
                  </a:lnTo>
                  <a:lnTo>
                    <a:pt x="90" y="290"/>
                  </a:lnTo>
                  <a:lnTo>
                    <a:pt x="83" y="291"/>
                  </a:lnTo>
                  <a:lnTo>
                    <a:pt x="77" y="291"/>
                  </a:lnTo>
                  <a:lnTo>
                    <a:pt x="70" y="291"/>
                  </a:lnTo>
                  <a:lnTo>
                    <a:pt x="65" y="291"/>
                  </a:lnTo>
                  <a:lnTo>
                    <a:pt x="58" y="289"/>
                  </a:lnTo>
                  <a:lnTo>
                    <a:pt x="53" y="288"/>
                  </a:lnTo>
                  <a:lnTo>
                    <a:pt x="47" y="285"/>
                  </a:lnTo>
                  <a:lnTo>
                    <a:pt x="41" y="282"/>
                  </a:lnTo>
                  <a:lnTo>
                    <a:pt x="36" y="278"/>
                  </a:lnTo>
                  <a:lnTo>
                    <a:pt x="31" y="275"/>
                  </a:lnTo>
                  <a:lnTo>
                    <a:pt x="25" y="270"/>
                  </a:lnTo>
                  <a:lnTo>
                    <a:pt x="20" y="266"/>
                  </a:lnTo>
                  <a:lnTo>
                    <a:pt x="16" y="262"/>
                  </a:lnTo>
                  <a:lnTo>
                    <a:pt x="12" y="257"/>
                  </a:lnTo>
                  <a:lnTo>
                    <a:pt x="7" y="253"/>
                  </a:lnTo>
                  <a:lnTo>
                    <a:pt x="3" y="248"/>
                  </a:lnTo>
                  <a:lnTo>
                    <a:pt x="65" y="117"/>
                  </a:lnTo>
                  <a:lnTo>
                    <a:pt x="61" y="109"/>
                  </a:lnTo>
                  <a:lnTo>
                    <a:pt x="53" y="102"/>
                  </a:lnTo>
                  <a:lnTo>
                    <a:pt x="44" y="96"/>
                  </a:lnTo>
                  <a:lnTo>
                    <a:pt x="33" y="91"/>
                  </a:lnTo>
                  <a:lnTo>
                    <a:pt x="24" y="85"/>
                  </a:lnTo>
                  <a:lnTo>
                    <a:pt x="13" y="79"/>
                  </a:lnTo>
                  <a:lnTo>
                    <a:pt x="5" y="71"/>
                  </a:lnTo>
                  <a:lnTo>
                    <a:pt x="0" y="62"/>
                  </a:lnTo>
                  <a:lnTo>
                    <a:pt x="0" y="53"/>
                  </a:lnTo>
                  <a:lnTo>
                    <a:pt x="3" y="44"/>
                  </a:lnTo>
                  <a:lnTo>
                    <a:pt x="7" y="37"/>
                  </a:lnTo>
                  <a:lnTo>
                    <a:pt x="12" y="28"/>
                  </a:lnTo>
                  <a:lnTo>
                    <a:pt x="19" y="22"/>
                  </a:lnTo>
                  <a:lnTo>
                    <a:pt x="27" y="15"/>
                  </a:lnTo>
                  <a:lnTo>
                    <a:pt x="37" y="9"/>
                  </a:lnTo>
                  <a:lnTo>
                    <a:pt x="46" y="3"/>
                  </a:lnTo>
                  <a:lnTo>
                    <a:pt x="54" y="0"/>
                  </a:lnTo>
                  <a:lnTo>
                    <a:pt x="61" y="0"/>
                  </a:lnTo>
                  <a:lnTo>
                    <a:pt x="68" y="0"/>
                  </a:lnTo>
                  <a:lnTo>
                    <a:pt x="75" y="3"/>
                  </a:lnTo>
                  <a:lnTo>
                    <a:pt x="82" y="6"/>
                  </a:lnTo>
                  <a:lnTo>
                    <a:pt x="88" y="11"/>
                  </a:lnTo>
                  <a:lnTo>
                    <a:pt x="94" y="15"/>
                  </a:lnTo>
                  <a:lnTo>
                    <a:pt x="98" y="21"/>
                  </a:lnTo>
                  <a:lnTo>
                    <a:pt x="103" y="29"/>
                  </a:lnTo>
                  <a:lnTo>
                    <a:pt x="108" y="38"/>
                  </a:lnTo>
                  <a:lnTo>
                    <a:pt x="116" y="45"/>
                  </a:lnTo>
                  <a:lnTo>
                    <a:pt x="123" y="52"/>
                  </a:lnTo>
                  <a:lnTo>
                    <a:pt x="132" y="57"/>
                  </a:lnTo>
                  <a:lnTo>
                    <a:pt x="141" y="62"/>
                  </a:lnTo>
                  <a:lnTo>
                    <a:pt x="152" y="64"/>
                  </a:lnTo>
                  <a:lnTo>
                    <a:pt x="164" y="66"/>
                  </a:lnTo>
                  <a:lnTo>
                    <a:pt x="175" y="64"/>
                  </a:lnTo>
                  <a:lnTo>
                    <a:pt x="187" y="61"/>
                  </a:lnTo>
                  <a:lnTo>
                    <a:pt x="196" y="57"/>
                  </a:lnTo>
                  <a:lnTo>
                    <a:pt x="206" y="50"/>
                  </a:lnTo>
                  <a:lnTo>
                    <a:pt x="215" y="43"/>
                  </a:lnTo>
                  <a:lnTo>
                    <a:pt x="223" y="34"/>
                  </a:lnTo>
                  <a:lnTo>
                    <a:pt x="230" y="26"/>
                  </a:lnTo>
                  <a:lnTo>
                    <a:pt x="237" y="17"/>
                  </a:lnTo>
                  <a:lnTo>
                    <a:pt x="243" y="16"/>
                  </a:lnTo>
                  <a:lnTo>
                    <a:pt x="249" y="17"/>
                  </a:lnTo>
                  <a:lnTo>
                    <a:pt x="254" y="18"/>
                  </a:lnTo>
                  <a:lnTo>
                    <a:pt x="260" y="20"/>
                  </a:lnTo>
                  <a:lnTo>
                    <a:pt x="265" y="22"/>
                  </a:lnTo>
                  <a:lnTo>
                    <a:pt x="270" y="25"/>
                  </a:lnTo>
                  <a:lnTo>
                    <a:pt x="275" y="27"/>
                  </a:lnTo>
                  <a:lnTo>
                    <a:pt x="279" y="31"/>
                  </a:lnTo>
                  <a:lnTo>
                    <a:pt x="284" y="34"/>
                  </a:lnTo>
                  <a:lnTo>
                    <a:pt x="288" y="38"/>
                  </a:lnTo>
                  <a:lnTo>
                    <a:pt x="293" y="43"/>
                  </a:lnTo>
                  <a:lnTo>
                    <a:pt x="297" y="47"/>
                  </a:lnTo>
                  <a:lnTo>
                    <a:pt x="301" y="52"/>
                  </a:lnTo>
                  <a:lnTo>
                    <a:pt x="305" y="56"/>
                  </a:lnTo>
                  <a:lnTo>
                    <a:pt x="309" y="61"/>
                  </a:lnTo>
                  <a:lnTo>
                    <a:pt x="314" y="66"/>
                  </a:lnTo>
                  <a:lnTo>
                    <a:pt x="318" y="72"/>
                  </a:lnTo>
                  <a:lnTo>
                    <a:pt x="320" y="79"/>
                  </a:lnTo>
                  <a:lnTo>
                    <a:pt x="319" y="85"/>
                  </a:lnTo>
                  <a:lnTo>
                    <a:pt x="317" y="92"/>
                  </a:lnTo>
                  <a:lnTo>
                    <a:pt x="314" y="98"/>
                  </a:lnTo>
                  <a:lnTo>
                    <a:pt x="309" y="104"/>
                  </a:lnTo>
                  <a:lnTo>
                    <a:pt x="305" y="109"/>
                  </a:lnTo>
                  <a:lnTo>
                    <a:pt x="300" y="114"/>
                  </a:lnTo>
                  <a:lnTo>
                    <a:pt x="296" y="115"/>
                  </a:lnTo>
                  <a:lnTo>
                    <a:pt x="291" y="117"/>
                  </a:lnTo>
                  <a:lnTo>
                    <a:pt x="287" y="119"/>
                  </a:lnTo>
                  <a:lnTo>
                    <a:pt x="283" y="120"/>
                  </a:lnTo>
                  <a:lnTo>
                    <a:pt x="278" y="123"/>
                  </a:lnTo>
                  <a:lnTo>
                    <a:pt x="273" y="124"/>
                  </a:lnTo>
                  <a:lnTo>
                    <a:pt x="268" y="126"/>
                  </a:lnTo>
                  <a:lnTo>
                    <a:pt x="262" y="127"/>
                  </a:lnTo>
                  <a:lnTo>
                    <a:pt x="260" y="130"/>
                  </a:lnTo>
                  <a:lnTo>
                    <a:pt x="257" y="135"/>
                  </a:lnTo>
                  <a:lnTo>
                    <a:pt x="254" y="140"/>
                  </a:lnTo>
                  <a:lnTo>
                    <a:pt x="250" y="145"/>
                  </a:lnTo>
                  <a:lnTo>
                    <a:pt x="249" y="152"/>
                  </a:lnTo>
                  <a:lnTo>
                    <a:pt x="248" y="158"/>
                  </a:lnTo>
                  <a:lnTo>
                    <a:pt x="249" y="164"/>
                  </a:lnTo>
                  <a:lnTo>
                    <a:pt x="252" y="169"/>
                  </a:lnTo>
                  <a:lnTo>
                    <a:pt x="257" y="180"/>
                  </a:lnTo>
                  <a:lnTo>
                    <a:pt x="263" y="189"/>
                  </a:lnTo>
                  <a:lnTo>
                    <a:pt x="271" y="196"/>
                  </a:lnTo>
                  <a:lnTo>
                    <a:pt x="279" y="204"/>
                  </a:lnTo>
                  <a:lnTo>
                    <a:pt x="288" y="210"/>
                  </a:lnTo>
                  <a:lnTo>
                    <a:pt x="298" y="217"/>
                  </a:lnTo>
                  <a:lnTo>
                    <a:pt x="308" y="224"/>
                  </a:lnTo>
                  <a:lnTo>
                    <a:pt x="317" y="231"/>
                  </a:lnTo>
                  <a:lnTo>
                    <a:pt x="321" y="231"/>
                  </a:lnTo>
                  <a:lnTo>
                    <a:pt x="326" y="231"/>
                  </a:lnTo>
                  <a:lnTo>
                    <a:pt x="330" y="231"/>
                  </a:lnTo>
                  <a:lnTo>
                    <a:pt x="334" y="231"/>
                  </a:lnTo>
                  <a:lnTo>
                    <a:pt x="339" y="231"/>
                  </a:lnTo>
                  <a:lnTo>
                    <a:pt x="344" y="231"/>
                  </a:lnTo>
                  <a:lnTo>
                    <a:pt x="349" y="231"/>
                  </a:lnTo>
                  <a:lnTo>
                    <a:pt x="354" y="231"/>
                  </a:lnTo>
                  <a:lnTo>
                    <a:pt x="358" y="228"/>
                  </a:lnTo>
                  <a:lnTo>
                    <a:pt x="363" y="222"/>
                  </a:lnTo>
                  <a:lnTo>
                    <a:pt x="368" y="215"/>
                  </a:lnTo>
                  <a:lnTo>
                    <a:pt x="373" y="209"/>
                  </a:lnTo>
                  <a:lnTo>
                    <a:pt x="377" y="200"/>
                  </a:lnTo>
                  <a:lnTo>
                    <a:pt x="380" y="192"/>
                  </a:lnTo>
                  <a:lnTo>
                    <a:pt x="383" y="183"/>
                  </a:lnTo>
                  <a:lnTo>
                    <a:pt x="383" y="176"/>
                  </a:lnTo>
                  <a:lnTo>
                    <a:pt x="385" y="171"/>
                  </a:lnTo>
                  <a:lnTo>
                    <a:pt x="388" y="167"/>
                  </a:lnTo>
                  <a:lnTo>
                    <a:pt x="392" y="163"/>
                  </a:lnTo>
                  <a:lnTo>
                    <a:pt x="398" y="160"/>
                  </a:lnTo>
                  <a:lnTo>
                    <a:pt x="404" y="158"/>
                  </a:lnTo>
                  <a:lnTo>
                    <a:pt x="410" y="156"/>
                  </a:lnTo>
                  <a:lnTo>
                    <a:pt x="417" y="155"/>
                  </a:lnTo>
                  <a:lnTo>
                    <a:pt x="423" y="155"/>
                  </a:lnTo>
                  <a:lnTo>
                    <a:pt x="497" y="213"/>
                  </a:lnTo>
                  <a:lnTo>
                    <a:pt x="495" y="221"/>
                  </a:lnTo>
                  <a:lnTo>
                    <a:pt x="492" y="227"/>
                  </a:lnTo>
                  <a:lnTo>
                    <a:pt x="487" y="232"/>
                  </a:lnTo>
                  <a:lnTo>
                    <a:pt x="482" y="238"/>
                  </a:lnTo>
                  <a:lnTo>
                    <a:pt x="476" y="243"/>
                  </a:lnTo>
                  <a:lnTo>
                    <a:pt x="470" y="248"/>
                  </a:lnTo>
                  <a:lnTo>
                    <a:pt x="464" y="253"/>
                  </a:lnTo>
                  <a:lnTo>
                    <a:pt x="458" y="259"/>
                  </a:lnTo>
                  <a:lnTo>
                    <a:pt x="451" y="264"/>
                  </a:lnTo>
                  <a:lnTo>
                    <a:pt x="446" y="269"/>
                  </a:lnTo>
                  <a:lnTo>
                    <a:pt x="441" y="275"/>
                  </a:lnTo>
                  <a:lnTo>
                    <a:pt x="438" y="282"/>
                  </a:lnTo>
                  <a:lnTo>
                    <a:pt x="434" y="288"/>
                  </a:lnTo>
                  <a:lnTo>
                    <a:pt x="433" y="296"/>
                  </a:lnTo>
                  <a:lnTo>
                    <a:pt x="433" y="304"/>
                  </a:lnTo>
                  <a:lnTo>
                    <a:pt x="434" y="313"/>
                  </a:lnTo>
                  <a:lnTo>
                    <a:pt x="439" y="323"/>
                  </a:lnTo>
                  <a:lnTo>
                    <a:pt x="446" y="329"/>
                  </a:lnTo>
                  <a:lnTo>
                    <a:pt x="456" y="335"/>
                  </a:lnTo>
                  <a:lnTo>
                    <a:pt x="467" y="339"/>
                  </a:lnTo>
                  <a:lnTo>
                    <a:pt x="478" y="343"/>
                  </a:lnTo>
                  <a:lnTo>
                    <a:pt x="488" y="348"/>
                  </a:lnTo>
                  <a:lnTo>
                    <a:pt x="497" y="354"/>
                  </a:lnTo>
                  <a:lnTo>
                    <a:pt x="505" y="362"/>
                  </a:lnTo>
                  <a:lnTo>
                    <a:pt x="442" y="445"/>
                  </a:lnTo>
                  <a:lnTo>
                    <a:pt x="343" y="362"/>
                  </a:lnTo>
                  <a:lnTo>
                    <a:pt x="336" y="366"/>
                  </a:lnTo>
                  <a:lnTo>
                    <a:pt x="329" y="370"/>
                  </a:lnTo>
                  <a:lnTo>
                    <a:pt x="323" y="377"/>
                  </a:lnTo>
                  <a:lnTo>
                    <a:pt x="317" y="382"/>
                  </a:lnTo>
                  <a:lnTo>
                    <a:pt x="312" y="388"/>
                  </a:lnTo>
                  <a:lnTo>
                    <a:pt x="306" y="395"/>
                  </a:lnTo>
                  <a:lnTo>
                    <a:pt x="302" y="401"/>
                  </a:lnTo>
                  <a:lnTo>
                    <a:pt x="296" y="408"/>
                  </a:lnTo>
                  <a:lnTo>
                    <a:pt x="292" y="415"/>
                  </a:lnTo>
                  <a:lnTo>
                    <a:pt x="287" y="423"/>
                  </a:lnTo>
                  <a:lnTo>
                    <a:pt x="283" y="430"/>
                  </a:lnTo>
                  <a:lnTo>
                    <a:pt x="278" y="437"/>
                  </a:lnTo>
                  <a:lnTo>
                    <a:pt x="272" y="445"/>
                  </a:lnTo>
                  <a:lnTo>
                    <a:pt x="267" y="452"/>
                  </a:lnTo>
                  <a:lnTo>
                    <a:pt x="262" y="459"/>
                  </a:lnTo>
                  <a:lnTo>
                    <a:pt x="256" y="465"/>
                  </a:lnTo>
                  <a:lnTo>
                    <a:pt x="252" y="46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4" name="Freeform 10"/>
            <p:cNvSpPr>
              <a:spLocks/>
            </p:cNvSpPr>
            <p:nvPr/>
          </p:nvSpPr>
          <p:spPr bwMode="grayWhite">
            <a:xfrm>
              <a:off x="477" y="2884"/>
              <a:ext cx="447" cy="520"/>
            </a:xfrm>
            <a:custGeom>
              <a:avLst/>
              <a:gdLst/>
              <a:ahLst/>
              <a:cxnLst>
                <a:cxn ang="0">
                  <a:pos x="254" y="495"/>
                </a:cxn>
                <a:cxn ang="0">
                  <a:pos x="245" y="454"/>
                </a:cxn>
                <a:cxn ang="0">
                  <a:pos x="230" y="417"/>
                </a:cxn>
                <a:cxn ang="0">
                  <a:pos x="193" y="402"/>
                </a:cxn>
                <a:cxn ang="0">
                  <a:pos x="150" y="412"/>
                </a:cxn>
                <a:cxn ang="0">
                  <a:pos x="112" y="417"/>
                </a:cxn>
                <a:cxn ang="0">
                  <a:pos x="93" y="399"/>
                </a:cxn>
                <a:cxn ang="0">
                  <a:pos x="81" y="370"/>
                </a:cxn>
                <a:cxn ang="0">
                  <a:pos x="75" y="339"/>
                </a:cxn>
                <a:cxn ang="0">
                  <a:pos x="76" y="309"/>
                </a:cxn>
                <a:cxn ang="0">
                  <a:pos x="106" y="300"/>
                </a:cxn>
                <a:cxn ang="0">
                  <a:pos x="146" y="307"/>
                </a:cxn>
                <a:cxn ang="0">
                  <a:pos x="175" y="294"/>
                </a:cxn>
                <a:cxn ang="0">
                  <a:pos x="186" y="273"/>
                </a:cxn>
                <a:cxn ang="0">
                  <a:pos x="189" y="246"/>
                </a:cxn>
                <a:cxn ang="0">
                  <a:pos x="188" y="219"/>
                </a:cxn>
                <a:cxn ang="0">
                  <a:pos x="178" y="191"/>
                </a:cxn>
                <a:cxn ang="0">
                  <a:pos x="153" y="171"/>
                </a:cxn>
                <a:cxn ang="0">
                  <a:pos x="123" y="172"/>
                </a:cxn>
                <a:cxn ang="0">
                  <a:pos x="93" y="185"/>
                </a:cxn>
                <a:cxn ang="0">
                  <a:pos x="64" y="194"/>
                </a:cxn>
                <a:cxn ang="0">
                  <a:pos x="34" y="185"/>
                </a:cxn>
                <a:cxn ang="0">
                  <a:pos x="19" y="166"/>
                </a:cxn>
                <a:cxn ang="0">
                  <a:pos x="9" y="146"/>
                </a:cxn>
                <a:cxn ang="0">
                  <a:pos x="2" y="122"/>
                </a:cxn>
                <a:cxn ang="0">
                  <a:pos x="0" y="98"/>
                </a:cxn>
                <a:cxn ang="0">
                  <a:pos x="387" y="12"/>
                </a:cxn>
                <a:cxn ang="0">
                  <a:pos x="399" y="41"/>
                </a:cxn>
                <a:cxn ang="0">
                  <a:pos x="406" y="74"/>
                </a:cxn>
                <a:cxn ang="0">
                  <a:pos x="411" y="107"/>
                </a:cxn>
                <a:cxn ang="0">
                  <a:pos x="396" y="141"/>
                </a:cxn>
                <a:cxn ang="0">
                  <a:pos x="375" y="144"/>
                </a:cxn>
                <a:cxn ang="0">
                  <a:pos x="354" y="141"/>
                </a:cxn>
                <a:cxn ang="0">
                  <a:pos x="332" y="137"/>
                </a:cxn>
                <a:cxn ang="0">
                  <a:pos x="307" y="141"/>
                </a:cxn>
                <a:cxn ang="0">
                  <a:pos x="286" y="166"/>
                </a:cxn>
                <a:cxn ang="0">
                  <a:pos x="285" y="199"/>
                </a:cxn>
                <a:cxn ang="0">
                  <a:pos x="289" y="222"/>
                </a:cxn>
                <a:cxn ang="0">
                  <a:pos x="295" y="247"/>
                </a:cxn>
                <a:cxn ang="0">
                  <a:pos x="308" y="268"/>
                </a:cxn>
                <a:cxn ang="0">
                  <a:pos x="332" y="282"/>
                </a:cxn>
                <a:cxn ang="0">
                  <a:pos x="357" y="282"/>
                </a:cxn>
                <a:cxn ang="0">
                  <a:pos x="379" y="272"/>
                </a:cxn>
                <a:cxn ang="0">
                  <a:pos x="402" y="262"/>
                </a:cxn>
                <a:cxn ang="0">
                  <a:pos x="426" y="265"/>
                </a:cxn>
                <a:cxn ang="0">
                  <a:pos x="436" y="287"/>
                </a:cxn>
                <a:cxn ang="0">
                  <a:pos x="442" y="312"/>
                </a:cxn>
                <a:cxn ang="0">
                  <a:pos x="444" y="338"/>
                </a:cxn>
                <a:cxn ang="0">
                  <a:pos x="436" y="358"/>
                </a:cxn>
                <a:cxn ang="0">
                  <a:pos x="397" y="366"/>
                </a:cxn>
                <a:cxn ang="0">
                  <a:pos x="363" y="380"/>
                </a:cxn>
                <a:cxn ang="0">
                  <a:pos x="347" y="406"/>
                </a:cxn>
                <a:cxn ang="0">
                  <a:pos x="353" y="437"/>
                </a:cxn>
                <a:cxn ang="0">
                  <a:pos x="372" y="464"/>
                </a:cxn>
                <a:cxn ang="0">
                  <a:pos x="369" y="492"/>
                </a:cxn>
                <a:cxn ang="0">
                  <a:pos x="347" y="503"/>
                </a:cxn>
                <a:cxn ang="0">
                  <a:pos x="323" y="511"/>
                </a:cxn>
                <a:cxn ang="0">
                  <a:pos x="298" y="516"/>
                </a:cxn>
                <a:cxn ang="0">
                  <a:pos x="272" y="519"/>
                </a:cxn>
              </a:cxnLst>
              <a:rect l="0" t="0" r="r" b="b"/>
              <a:pathLst>
                <a:path w="447" h="520">
                  <a:moveTo>
                    <a:pt x="272" y="519"/>
                  </a:moveTo>
                  <a:lnTo>
                    <a:pt x="265" y="512"/>
                  </a:lnTo>
                  <a:lnTo>
                    <a:pt x="259" y="505"/>
                  </a:lnTo>
                  <a:lnTo>
                    <a:pt x="254" y="495"/>
                  </a:lnTo>
                  <a:lnTo>
                    <a:pt x="252" y="486"/>
                  </a:lnTo>
                  <a:lnTo>
                    <a:pt x="248" y="475"/>
                  </a:lnTo>
                  <a:lnTo>
                    <a:pt x="246" y="465"/>
                  </a:lnTo>
                  <a:lnTo>
                    <a:pt x="245" y="454"/>
                  </a:lnTo>
                  <a:lnTo>
                    <a:pt x="242" y="444"/>
                  </a:lnTo>
                  <a:lnTo>
                    <a:pt x="239" y="434"/>
                  </a:lnTo>
                  <a:lnTo>
                    <a:pt x="235" y="425"/>
                  </a:lnTo>
                  <a:lnTo>
                    <a:pt x="230" y="417"/>
                  </a:lnTo>
                  <a:lnTo>
                    <a:pt x="223" y="411"/>
                  </a:lnTo>
                  <a:lnTo>
                    <a:pt x="215" y="406"/>
                  </a:lnTo>
                  <a:lnTo>
                    <a:pt x="205" y="403"/>
                  </a:lnTo>
                  <a:lnTo>
                    <a:pt x="193" y="402"/>
                  </a:lnTo>
                  <a:lnTo>
                    <a:pt x="177" y="403"/>
                  </a:lnTo>
                  <a:lnTo>
                    <a:pt x="168" y="407"/>
                  </a:lnTo>
                  <a:lnTo>
                    <a:pt x="159" y="410"/>
                  </a:lnTo>
                  <a:lnTo>
                    <a:pt x="150" y="412"/>
                  </a:lnTo>
                  <a:lnTo>
                    <a:pt x="140" y="415"/>
                  </a:lnTo>
                  <a:lnTo>
                    <a:pt x="131" y="416"/>
                  </a:lnTo>
                  <a:lnTo>
                    <a:pt x="122" y="417"/>
                  </a:lnTo>
                  <a:lnTo>
                    <a:pt x="112" y="417"/>
                  </a:lnTo>
                  <a:lnTo>
                    <a:pt x="102" y="417"/>
                  </a:lnTo>
                  <a:lnTo>
                    <a:pt x="99" y="412"/>
                  </a:lnTo>
                  <a:lnTo>
                    <a:pt x="96" y="406"/>
                  </a:lnTo>
                  <a:lnTo>
                    <a:pt x="93" y="399"/>
                  </a:lnTo>
                  <a:lnTo>
                    <a:pt x="90" y="393"/>
                  </a:lnTo>
                  <a:lnTo>
                    <a:pt x="87" y="385"/>
                  </a:lnTo>
                  <a:lnTo>
                    <a:pt x="84" y="378"/>
                  </a:lnTo>
                  <a:lnTo>
                    <a:pt x="81" y="370"/>
                  </a:lnTo>
                  <a:lnTo>
                    <a:pt x="79" y="362"/>
                  </a:lnTo>
                  <a:lnTo>
                    <a:pt x="78" y="355"/>
                  </a:lnTo>
                  <a:lnTo>
                    <a:pt x="76" y="347"/>
                  </a:lnTo>
                  <a:lnTo>
                    <a:pt x="75" y="339"/>
                  </a:lnTo>
                  <a:lnTo>
                    <a:pt x="74" y="332"/>
                  </a:lnTo>
                  <a:lnTo>
                    <a:pt x="74" y="324"/>
                  </a:lnTo>
                  <a:lnTo>
                    <a:pt x="75" y="316"/>
                  </a:lnTo>
                  <a:lnTo>
                    <a:pt x="76" y="309"/>
                  </a:lnTo>
                  <a:lnTo>
                    <a:pt x="78" y="302"/>
                  </a:lnTo>
                  <a:lnTo>
                    <a:pt x="87" y="299"/>
                  </a:lnTo>
                  <a:lnTo>
                    <a:pt x="97" y="298"/>
                  </a:lnTo>
                  <a:lnTo>
                    <a:pt x="106" y="300"/>
                  </a:lnTo>
                  <a:lnTo>
                    <a:pt x="116" y="302"/>
                  </a:lnTo>
                  <a:lnTo>
                    <a:pt x="126" y="305"/>
                  </a:lnTo>
                  <a:lnTo>
                    <a:pt x="136" y="306"/>
                  </a:lnTo>
                  <a:lnTo>
                    <a:pt x="146" y="307"/>
                  </a:lnTo>
                  <a:lnTo>
                    <a:pt x="157" y="305"/>
                  </a:lnTo>
                  <a:lnTo>
                    <a:pt x="165" y="302"/>
                  </a:lnTo>
                  <a:lnTo>
                    <a:pt x="170" y="298"/>
                  </a:lnTo>
                  <a:lnTo>
                    <a:pt x="175" y="294"/>
                  </a:lnTo>
                  <a:lnTo>
                    <a:pt x="179" y="290"/>
                  </a:lnTo>
                  <a:lnTo>
                    <a:pt x="182" y="284"/>
                  </a:lnTo>
                  <a:lnTo>
                    <a:pt x="185" y="278"/>
                  </a:lnTo>
                  <a:lnTo>
                    <a:pt x="186" y="273"/>
                  </a:lnTo>
                  <a:lnTo>
                    <a:pt x="187" y="266"/>
                  </a:lnTo>
                  <a:lnTo>
                    <a:pt x="188" y="259"/>
                  </a:lnTo>
                  <a:lnTo>
                    <a:pt x="189" y="253"/>
                  </a:lnTo>
                  <a:lnTo>
                    <a:pt x="189" y="246"/>
                  </a:lnTo>
                  <a:lnTo>
                    <a:pt x="189" y="239"/>
                  </a:lnTo>
                  <a:lnTo>
                    <a:pt x="189" y="232"/>
                  </a:lnTo>
                  <a:lnTo>
                    <a:pt x="189" y="226"/>
                  </a:lnTo>
                  <a:lnTo>
                    <a:pt x="188" y="219"/>
                  </a:lnTo>
                  <a:lnTo>
                    <a:pt x="188" y="213"/>
                  </a:lnTo>
                  <a:lnTo>
                    <a:pt x="186" y="204"/>
                  </a:lnTo>
                  <a:lnTo>
                    <a:pt x="182" y="198"/>
                  </a:lnTo>
                  <a:lnTo>
                    <a:pt x="178" y="191"/>
                  </a:lnTo>
                  <a:lnTo>
                    <a:pt x="173" y="185"/>
                  </a:lnTo>
                  <a:lnTo>
                    <a:pt x="167" y="180"/>
                  </a:lnTo>
                  <a:lnTo>
                    <a:pt x="161" y="176"/>
                  </a:lnTo>
                  <a:lnTo>
                    <a:pt x="153" y="171"/>
                  </a:lnTo>
                  <a:lnTo>
                    <a:pt x="146" y="167"/>
                  </a:lnTo>
                  <a:lnTo>
                    <a:pt x="138" y="167"/>
                  </a:lnTo>
                  <a:lnTo>
                    <a:pt x="130" y="170"/>
                  </a:lnTo>
                  <a:lnTo>
                    <a:pt x="123" y="172"/>
                  </a:lnTo>
                  <a:lnTo>
                    <a:pt x="116" y="175"/>
                  </a:lnTo>
                  <a:lnTo>
                    <a:pt x="108" y="178"/>
                  </a:lnTo>
                  <a:lnTo>
                    <a:pt x="100" y="182"/>
                  </a:lnTo>
                  <a:lnTo>
                    <a:pt x="93" y="185"/>
                  </a:lnTo>
                  <a:lnTo>
                    <a:pt x="86" y="189"/>
                  </a:lnTo>
                  <a:lnTo>
                    <a:pt x="79" y="191"/>
                  </a:lnTo>
                  <a:lnTo>
                    <a:pt x="71" y="194"/>
                  </a:lnTo>
                  <a:lnTo>
                    <a:pt x="64" y="194"/>
                  </a:lnTo>
                  <a:lnTo>
                    <a:pt x="56" y="194"/>
                  </a:lnTo>
                  <a:lnTo>
                    <a:pt x="48" y="193"/>
                  </a:lnTo>
                  <a:lnTo>
                    <a:pt x="41" y="190"/>
                  </a:lnTo>
                  <a:lnTo>
                    <a:pt x="34" y="185"/>
                  </a:lnTo>
                  <a:lnTo>
                    <a:pt x="26" y="179"/>
                  </a:lnTo>
                  <a:lnTo>
                    <a:pt x="24" y="175"/>
                  </a:lnTo>
                  <a:lnTo>
                    <a:pt x="21" y="171"/>
                  </a:lnTo>
                  <a:lnTo>
                    <a:pt x="19" y="166"/>
                  </a:lnTo>
                  <a:lnTo>
                    <a:pt x="15" y="162"/>
                  </a:lnTo>
                  <a:lnTo>
                    <a:pt x="13" y="157"/>
                  </a:lnTo>
                  <a:lnTo>
                    <a:pt x="11" y="151"/>
                  </a:lnTo>
                  <a:lnTo>
                    <a:pt x="9" y="146"/>
                  </a:lnTo>
                  <a:lnTo>
                    <a:pt x="7" y="139"/>
                  </a:lnTo>
                  <a:lnTo>
                    <a:pt x="6" y="134"/>
                  </a:lnTo>
                  <a:lnTo>
                    <a:pt x="4" y="129"/>
                  </a:lnTo>
                  <a:lnTo>
                    <a:pt x="2" y="122"/>
                  </a:lnTo>
                  <a:lnTo>
                    <a:pt x="1" y="116"/>
                  </a:lnTo>
                  <a:lnTo>
                    <a:pt x="0" y="111"/>
                  </a:lnTo>
                  <a:lnTo>
                    <a:pt x="0" y="104"/>
                  </a:lnTo>
                  <a:lnTo>
                    <a:pt x="0" y="98"/>
                  </a:lnTo>
                  <a:lnTo>
                    <a:pt x="0" y="92"/>
                  </a:lnTo>
                  <a:lnTo>
                    <a:pt x="378" y="0"/>
                  </a:lnTo>
                  <a:lnTo>
                    <a:pt x="383" y="5"/>
                  </a:lnTo>
                  <a:lnTo>
                    <a:pt x="387" y="12"/>
                  </a:lnTo>
                  <a:lnTo>
                    <a:pt x="391" y="18"/>
                  </a:lnTo>
                  <a:lnTo>
                    <a:pt x="394" y="26"/>
                  </a:lnTo>
                  <a:lnTo>
                    <a:pt x="397" y="33"/>
                  </a:lnTo>
                  <a:lnTo>
                    <a:pt x="399" y="41"/>
                  </a:lnTo>
                  <a:lnTo>
                    <a:pt x="401" y="49"/>
                  </a:lnTo>
                  <a:lnTo>
                    <a:pt x="403" y="57"/>
                  </a:lnTo>
                  <a:lnTo>
                    <a:pt x="405" y="65"/>
                  </a:lnTo>
                  <a:lnTo>
                    <a:pt x="406" y="74"/>
                  </a:lnTo>
                  <a:lnTo>
                    <a:pt x="407" y="82"/>
                  </a:lnTo>
                  <a:lnTo>
                    <a:pt x="408" y="91"/>
                  </a:lnTo>
                  <a:lnTo>
                    <a:pt x="410" y="99"/>
                  </a:lnTo>
                  <a:lnTo>
                    <a:pt x="411" y="107"/>
                  </a:lnTo>
                  <a:lnTo>
                    <a:pt x="412" y="115"/>
                  </a:lnTo>
                  <a:lnTo>
                    <a:pt x="413" y="123"/>
                  </a:lnTo>
                  <a:lnTo>
                    <a:pt x="401" y="138"/>
                  </a:lnTo>
                  <a:lnTo>
                    <a:pt x="396" y="141"/>
                  </a:lnTo>
                  <a:lnTo>
                    <a:pt x="391" y="143"/>
                  </a:lnTo>
                  <a:lnTo>
                    <a:pt x="386" y="144"/>
                  </a:lnTo>
                  <a:lnTo>
                    <a:pt x="380" y="144"/>
                  </a:lnTo>
                  <a:lnTo>
                    <a:pt x="375" y="144"/>
                  </a:lnTo>
                  <a:lnTo>
                    <a:pt x="370" y="144"/>
                  </a:lnTo>
                  <a:lnTo>
                    <a:pt x="365" y="143"/>
                  </a:lnTo>
                  <a:lnTo>
                    <a:pt x="359" y="142"/>
                  </a:lnTo>
                  <a:lnTo>
                    <a:pt x="354" y="141"/>
                  </a:lnTo>
                  <a:lnTo>
                    <a:pt x="348" y="139"/>
                  </a:lnTo>
                  <a:lnTo>
                    <a:pt x="343" y="139"/>
                  </a:lnTo>
                  <a:lnTo>
                    <a:pt x="338" y="138"/>
                  </a:lnTo>
                  <a:lnTo>
                    <a:pt x="332" y="137"/>
                  </a:lnTo>
                  <a:lnTo>
                    <a:pt x="326" y="136"/>
                  </a:lnTo>
                  <a:lnTo>
                    <a:pt x="320" y="137"/>
                  </a:lnTo>
                  <a:lnTo>
                    <a:pt x="314" y="138"/>
                  </a:lnTo>
                  <a:lnTo>
                    <a:pt x="307" y="141"/>
                  </a:lnTo>
                  <a:lnTo>
                    <a:pt x="301" y="146"/>
                  </a:lnTo>
                  <a:lnTo>
                    <a:pt x="295" y="152"/>
                  </a:lnTo>
                  <a:lnTo>
                    <a:pt x="290" y="159"/>
                  </a:lnTo>
                  <a:lnTo>
                    <a:pt x="286" y="166"/>
                  </a:lnTo>
                  <a:lnTo>
                    <a:pt x="284" y="175"/>
                  </a:lnTo>
                  <a:lnTo>
                    <a:pt x="282" y="184"/>
                  </a:lnTo>
                  <a:lnTo>
                    <a:pt x="283" y="194"/>
                  </a:lnTo>
                  <a:lnTo>
                    <a:pt x="285" y="199"/>
                  </a:lnTo>
                  <a:lnTo>
                    <a:pt x="286" y="204"/>
                  </a:lnTo>
                  <a:lnTo>
                    <a:pt x="286" y="210"/>
                  </a:lnTo>
                  <a:lnTo>
                    <a:pt x="287" y="217"/>
                  </a:lnTo>
                  <a:lnTo>
                    <a:pt x="289" y="222"/>
                  </a:lnTo>
                  <a:lnTo>
                    <a:pt x="290" y="229"/>
                  </a:lnTo>
                  <a:lnTo>
                    <a:pt x="292" y="235"/>
                  </a:lnTo>
                  <a:lnTo>
                    <a:pt x="293" y="241"/>
                  </a:lnTo>
                  <a:lnTo>
                    <a:pt x="295" y="247"/>
                  </a:lnTo>
                  <a:lnTo>
                    <a:pt x="298" y="253"/>
                  </a:lnTo>
                  <a:lnTo>
                    <a:pt x="300" y="259"/>
                  </a:lnTo>
                  <a:lnTo>
                    <a:pt x="304" y="264"/>
                  </a:lnTo>
                  <a:lnTo>
                    <a:pt x="308" y="268"/>
                  </a:lnTo>
                  <a:lnTo>
                    <a:pt x="313" y="273"/>
                  </a:lnTo>
                  <a:lnTo>
                    <a:pt x="319" y="276"/>
                  </a:lnTo>
                  <a:lnTo>
                    <a:pt x="326" y="279"/>
                  </a:lnTo>
                  <a:lnTo>
                    <a:pt x="332" y="282"/>
                  </a:lnTo>
                  <a:lnTo>
                    <a:pt x="339" y="284"/>
                  </a:lnTo>
                  <a:lnTo>
                    <a:pt x="345" y="284"/>
                  </a:lnTo>
                  <a:lnTo>
                    <a:pt x="351" y="284"/>
                  </a:lnTo>
                  <a:lnTo>
                    <a:pt x="357" y="282"/>
                  </a:lnTo>
                  <a:lnTo>
                    <a:pt x="362" y="280"/>
                  </a:lnTo>
                  <a:lnTo>
                    <a:pt x="367" y="278"/>
                  </a:lnTo>
                  <a:lnTo>
                    <a:pt x="373" y="274"/>
                  </a:lnTo>
                  <a:lnTo>
                    <a:pt x="379" y="272"/>
                  </a:lnTo>
                  <a:lnTo>
                    <a:pt x="385" y="268"/>
                  </a:lnTo>
                  <a:lnTo>
                    <a:pt x="390" y="266"/>
                  </a:lnTo>
                  <a:lnTo>
                    <a:pt x="396" y="264"/>
                  </a:lnTo>
                  <a:lnTo>
                    <a:pt x="402" y="262"/>
                  </a:lnTo>
                  <a:lnTo>
                    <a:pt x="407" y="260"/>
                  </a:lnTo>
                  <a:lnTo>
                    <a:pt x="414" y="260"/>
                  </a:lnTo>
                  <a:lnTo>
                    <a:pt x="420" y="261"/>
                  </a:lnTo>
                  <a:lnTo>
                    <a:pt x="426" y="265"/>
                  </a:lnTo>
                  <a:lnTo>
                    <a:pt x="429" y="270"/>
                  </a:lnTo>
                  <a:lnTo>
                    <a:pt x="432" y="275"/>
                  </a:lnTo>
                  <a:lnTo>
                    <a:pt x="434" y="281"/>
                  </a:lnTo>
                  <a:lnTo>
                    <a:pt x="436" y="287"/>
                  </a:lnTo>
                  <a:lnTo>
                    <a:pt x="439" y="292"/>
                  </a:lnTo>
                  <a:lnTo>
                    <a:pt x="439" y="299"/>
                  </a:lnTo>
                  <a:lnTo>
                    <a:pt x="440" y="305"/>
                  </a:lnTo>
                  <a:lnTo>
                    <a:pt x="442" y="312"/>
                  </a:lnTo>
                  <a:lnTo>
                    <a:pt x="442" y="319"/>
                  </a:lnTo>
                  <a:lnTo>
                    <a:pt x="443" y="325"/>
                  </a:lnTo>
                  <a:lnTo>
                    <a:pt x="443" y="332"/>
                  </a:lnTo>
                  <a:lnTo>
                    <a:pt x="444" y="338"/>
                  </a:lnTo>
                  <a:lnTo>
                    <a:pt x="445" y="345"/>
                  </a:lnTo>
                  <a:lnTo>
                    <a:pt x="445" y="352"/>
                  </a:lnTo>
                  <a:lnTo>
                    <a:pt x="446" y="358"/>
                  </a:lnTo>
                  <a:lnTo>
                    <a:pt x="436" y="358"/>
                  </a:lnTo>
                  <a:lnTo>
                    <a:pt x="426" y="359"/>
                  </a:lnTo>
                  <a:lnTo>
                    <a:pt x="417" y="361"/>
                  </a:lnTo>
                  <a:lnTo>
                    <a:pt x="406" y="363"/>
                  </a:lnTo>
                  <a:lnTo>
                    <a:pt x="397" y="366"/>
                  </a:lnTo>
                  <a:lnTo>
                    <a:pt x="386" y="369"/>
                  </a:lnTo>
                  <a:lnTo>
                    <a:pt x="377" y="372"/>
                  </a:lnTo>
                  <a:lnTo>
                    <a:pt x="366" y="377"/>
                  </a:lnTo>
                  <a:lnTo>
                    <a:pt x="363" y="380"/>
                  </a:lnTo>
                  <a:lnTo>
                    <a:pt x="359" y="385"/>
                  </a:lnTo>
                  <a:lnTo>
                    <a:pt x="354" y="391"/>
                  </a:lnTo>
                  <a:lnTo>
                    <a:pt x="351" y="398"/>
                  </a:lnTo>
                  <a:lnTo>
                    <a:pt x="347" y="406"/>
                  </a:lnTo>
                  <a:lnTo>
                    <a:pt x="346" y="414"/>
                  </a:lnTo>
                  <a:lnTo>
                    <a:pt x="347" y="421"/>
                  </a:lnTo>
                  <a:lnTo>
                    <a:pt x="350" y="429"/>
                  </a:lnTo>
                  <a:lnTo>
                    <a:pt x="353" y="437"/>
                  </a:lnTo>
                  <a:lnTo>
                    <a:pt x="358" y="444"/>
                  </a:lnTo>
                  <a:lnTo>
                    <a:pt x="363" y="450"/>
                  </a:lnTo>
                  <a:lnTo>
                    <a:pt x="368" y="458"/>
                  </a:lnTo>
                  <a:lnTo>
                    <a:pt x="372" y="464"/>
                  </a:lnTo>
                  <a:lnTo>
                    <a:pt x="374" y="472"/>
                  </a:lnTo>
                  <a:lnTo>
                    <a:pt x="375" y="480"/>
                  </a:lnTo>
                  <a:lnTo>
                    <a:pt x="373" y="489"/>
                  </a:lnTo>
                  <a:lnTo>
                    <a:pt x="369" y="492"/>
                  </a:lnTo>
                  <a:lnTo>
                    <a:pt x="364" y="495"/>
                  </a:lnTo>
                  <a:lnTo>
                    <a:pt x="359" y="498"/>
                  </a:lnTo>
                  <a:lnTo>
                    <a:pt x="353" y="500"/>
                  </a:lnTo>
                  <a:lnTo>
                    <a:pt x="347" y="503"/>
                  </a:lnTo>
                  <a:lnTo>
                    <a:pt x="341" y="505"/>
                  </a:lnTo>
                  <a:lnTo>
                    <a:pt x="336" y="508"/>
                  </a:lnTo>
                  <a:lnTo>
                    <a:pt x="330" y="509"/>
                  </a:lnTo>
                  <a:lnTo>
                    <a:pt x="323" y="511"/>
                  </a:lnTo>
                  <a:lnTo>
                    <a:pt x="317" y="512"/>
                  </a:lnTo>
                  <a:lnTo>
                    <a:pt x="311" y="514"/>
                  </a:lnTo>
                  <a:lnTo>
                    <a:pt x="304" y="515"/>
                  </a:lnTo>
                  <a:lnTo>
                    <a:pt x="298" y="516"/>
                  </a:lnTo>
                  <a:lnTo>
                    <a:pt x="292" y="517"/>
                  </a:lnTo>
                  <a:lnTo>
                    <a:pt x="285" y="518"/>
                  </a:lnTo>
                  <a:lnTo>
                    <a:pt x="279" y="519"/>
                  </a:lnTo>
                  <a:lnTo>
                    <a:pt x="272" y="519"/>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5" name="Freeform 11"/>
            <p:cNvSpPr>
              <a:spLocks/>
            </p:cNvSpPr>
            <p:nvPr/>
          </p:nvSpPr>
          <p:spPr bwMode="grayWhite">
            <a:xfrm>
              <a:off x="49" y="2440"/>
              <a:ext cx="409" cy="621"/>
            </a:xfrm>
            <a:custGeom>
              <a:avLst/>
              <a:gdLst/>
              <a:ahLst/>
              <a:cxnLst>
                <a:cxn ang="0">
                  <a:pos x="232" y="620"/>
                </a:cxn>
                <a:cxn ang="0">
                  <a:pos x="189" y="605"/>
                </a:cxn>
                <a:cxn ang="0">
                  <a:pos x="182" y="565"/>
                </a:cxn>
                <a:cxn ang="0">
                  <a:pos x="193" y="519"/>
                </a:cxn>
                <a:cxn ang="0">
                  <a:pos x="165" y="492"/>
                </a:cxn>
                <a:cxn ang="0">
                  <a:pos x="126" y="490"/>
                </a:cxn>
                <a:cxn ang="0">
                  <a:pos x="87" y="497"/>
                </a:cxn>
                <a:cxn ang="0">
                  <a:pos x="44" y="505"/>
                </a:cxn>
                <a:cxn ang="0">
                  <a:pos x="25" y="493"/>
                </a:cxn>
                <a:cxn ang="0">
                  <a:pos x="21" y="472"/>
                </a:cxn>
                <a:cxn ang="0">
                  <a:pos x="19" y="448"/>
                </a:cxn>
                <a:cxn ang="0">
                  <a:pos x="17" y="423"/>
                </a:cxn>
                <a:cxn ang="0">
                  <a:pos x="21" y="396"/>
                </a:cxn>
                <a:cxn ang="0">
                  <a:pos x="52" y="377"/>
                </a:cxn>
                <a:cxn ang="0">
                  <a:pos x="82" y="375"/>
                </a:cxn>
                <a:cxn ang="0">
                  <a:pos x="116" y="373"/>
                </a:cxn>
                <a:cxn ang="0">
                  <a:pos x="137" y="354"/>
                </a:cxn>
                <a:cxn ang="0">
                  <a:pos x="151" y="327"/>
                </a:cxn>
                <a:cxn ang="0">
                  <a:pos x="151" y="294"/>
                </a:cxn>
                <a:cxn ang="0">
                  <a:pos x="137" y="262"/>
                </a:cxn>
                <a:cxn ang="0">
                  <a:pos x="111" y="256"/>
                </a:cxn>
                <a:cxn ang="0">
                  <a:pos x="86" y="264"/>
                </a:cxn>
                <a:cxn ang="0">
                  <a:pos x="60" y="275"/>
                </a:cxn>
                <a:cxn ang="0">
                  <a:pos x="35" y="282"/>
                </a:cxn>
                <a:cxn ang="0">
                  <a:pos x="6" y="268"/>
                </a:cxn>
                <a:cxn ang="0">
                  <a:pos x="1" y="231"/>
                </a:cxn>
                <a:cxn ang="0">
                  <a:pos x="9" y="205"/>
                </a:cxn>
                <a:cxn ang="0">
                  <a:pos x="15" y="175"/>
                </a:cxn>
                <a:cxn ang="0">
                  <a:pos x="44" y="161"/>
                </a:cxn>
                <a:cxn ang="0">
                  <a:pos x="87" y="156"/>
                </a:cxn>
                <a:cxn ang="0">
                  <a:pos x="127" y="145"/>
                </a:cxn>
                <a:cxn ang="0">
                  <a:pos x="154" y="113"/>
                </a:cxn>
                <a:cxn ang="0">
                  <a:pos x="152" y="72"/>
                </a:cxn>
                <a:cxn ang="0">
                  <a:pos x="150" y="29"/>
                </a:cxn>
                <a:cxn ang="0">
                  <a:pos x="186" y="4"/>
                </a:cxn>
                <a:cxn ang="0">
                  <a:pos x="228" y="1"/>
                </a:cxn>
                <a:cxn ang="0">
                  <a:pos x="252" y="22"/>
                </a:cxn>
                <a:cxn ang="0">
                  <a:pos x="248" y="53"/>
                </a:cxn>
                <a:cxn ang="0">
                  <a:pos x="241" y="86"/>
                </a:cxn>
                <a:cxn ang="0">
                  <a:pos x="247" y="116"/>
                </a:cxn>
                <a:cxn ang="0">
                  <a:pos x="371" y="252"/>
                </a:cxn>
                <a:cxn ang="0">
                  <a:pos x="338" y="262"/>
                </a:cxn>
                <a:cxn ang="0">
                  <a:pos x="301" y="257"/>
                </a:cxn>
                <a:cxn ang="0">
                  <a:pos x="264" y="260"/>
                </a:cxn>
                <a:cxn ang="0">
                  <a:pos x="237" y="286"/>
                </a:cxn>
                <a:cxn ang="0">
                  <a:pos x="233" y="316"/>
                </a:cxn>
                <a:cxn ang="0">
                  <a:pos x="234" y="348"/>
                </a:cxn>
                <a:cxn ang="0">
                  <a:pos x="245" y="377"/>
                </a:cxn>
                <a:cxn ang="0">
                  <a:pos x="265" y="400"/>
                </a:cxn>
                <a:cxn ang="0">
                  <a:pos x="284" y="397"/>
                </a:cxn>
                <a:cxn ang="0">
                  <a:pos x="303" y="385"/>
                </a:cxn>
                <a:cxn ang="0">
                  <a:pos x="322" y="370"/>
                </a:cxn>
                <a:cxn ang="0">
                  <a:pos x="345" y="356"/>
                </a:cxn>
                <a:cxn ang="0">
                  <a:pos x="383" y="363"/>
                </a:cxn>
                <a:cxn ang="0">
                  <a:pos x="407" y="390"/>
                </a:cxn>
                <a:cxn ang="0">
                  <a:pos x="407" y="416"/>
                </a:cxn>
                <a:cxn ang="0">
                  <a:pos x="402" y="444"/>
                </a:cxn>
                <a:cxn ang="0">
                  <a:pos x="368" y="456"/>
                </a:cxn>
                <a:cxn ang="0">
                  <a:pos x="327" y="467"/>
                </a:cxn>
                <a:cxn ang="0">
                  <a:pos x="291" y="485"/>
                </a:cxn>
                <a:cxn ang="0">
                  <a:pos x="266" y="611"/>
                </a:cxn>
              </a:cxnLst>
              <a:rect l="0" t="0" r="r" b="b"/>
              <a:pathLst>
                <a:path w="409" h="621">
                  <a:moveTo>
                    <a:pt x="266" y="611"/>
                  </a:moveTo>
                  <a:lnTo>
                    <a:pt x="254" y="616"/>
                  </a:lnTo>
                  <a:lnTo>
                    <a:pt x="243" y="618"/>
                  </a:lnTo>
                  <a:lnTo>
                    <a:pt x="232" y="620"/>
                  </a:lnTo>
                  <a:lnTo>
                    <a:pt x="221" y="619"/>
                  </a:lnTo>
                  <a:lnTo>
                    <a:pt x="210" y="617"/>
                  </a:lnTo>
                  <a:lnTo>
                    <a:pt x="199" y="611"/>
                  </a:lnTo>
                  <a:lnTo>
                    <a:pt x="189" y="605"/>
                  </a:lnTo>
                  <a:lnTo>
                    <a:pt x="179" y="598"/>
                  </a:lnTo>
                  <a:lnTo>
                    <a:pt x="179" y="588"/>
                  </a:lnTo>
                  <a:lnTo>
                    <a:pt x="180" y="577"/>
                  </a:lnTo>
                  <a:lnTo>
                    <a:pt x="182" y="565"/>
                  </a:lnTo>
                  <a:lnTo>
                    <a:pt x="186" y="555"/>
                  </a:lnTo>
                  <a:lnTo>
                    <a:pt x="190" y="543"/>
                  </a:lnTo>
                  <a:lnTo>
                    <a:pt x="192" y="531"/>
                  </a:lnTo>
                  <a:lnTo>
                    <a:pt x="193" y="519"/>
                  </a:lnTo>
                  <a:lnTo>
                    <a:pt x="189" y="506"/>
                  </a:lnTo>
                  <a:lnTo>
                    <a:pt x="182" y="500"/>
                  </a:lnTo>
                  <a:lnTo>
                    <a:pt x="173" y="495"/>
                  </a:lnTo>
                  <a:lnTo>
                    <a:pt x="165" y="492"/>
                  </a:lnTo>
                  <a:lnTo>
                    <a:pt x="155" y="489"/>
                  </a:lnTo>
                  <a:lnTo>
                    <a:pt x="146" y="489"/>
                  </a:lnTo>
                  <a:lnTo>
                    <a:pt x="136" y="488"/>
                  </a:lnTo>
                  <a:lnTo>
                    <a:pt x="126" y="490"/>
                  </a:lnTo>
                  <a:lnTo>
                    <a:pt x="117" y="490"/>
                  </a:lnTo>
                  <a:lnTo>
                    <a:pt x="107" y="493"/>
                  </a:lnTo>
                  <a:lnTo>
                    <a:pt x="97" y="495"/>
                  </a:lnTo>
                  <a:lnTo>
                    <a:pt x="87" y="497"/>
                  </a:lnTo>
                  <a:lnTo>
                    <a:pt x="76" y="499"/>
                  </a:lnTo>
                  <a:lnTo>
                    <a:pt x="65" y="502"/>
                  </a:lnTo>
                  <a:lnTo>
                    <a:pt x="55" y="503"/>
                  </a:lnTo>
                  <a:lnTo>
                    <a:pt x="44" y="505"/>
                  </a:lnTo>
                  <a:lnTo>
                    <a:pt x="34" y="506"/>
                  </a:lnTo>
                  <a:lnTo>
                    <a:pt x="30" y="502"/>
                  </a:lnTo>
                  <a:lnTo>
                    <a:pt x="28" y="498"/>
                  </a:lnTo>
                  <a:lnTo>
                    <a:pt x="25" y="493"/>
                  </a:lnTo>
                  <a:lnTo>
                    <a:pt x="23" y="489"/>
                  </a:lnTo>
                  <a:lnTo>
                    <a:pt x="23" y="483"/>
                  </a:lnTo>
                  <a:lnTo>
                    <a:pt x="21" y="478"/>
                  </a:lnTo>
                  <a:lnTo>
                    <a:pt x="21" y="472"/>
                  </a:lnTo>
                  <a:lnTo>
                    <a:pt x="20" y="466"/>
                  </a:lnTo>
                  <a:lnTo>
                    <a:pt x="19" y="460"/>
                  </a:lnTo>
                  <a:lnTo>
                    <a:pt x="19" y="454"/>
                  </a:lnTo>
                  <a:lnTo>
                    <a:pt x="19" y="448"/>
                  </a:lnTo>
                  <a:lnTo>
                    <a:pt x="19" y="442"/>
                  </a:lnTo>
                  <a:lnTo>
                    <a:pt x="18" y="435"/>
                  </a:lnTo>
                  <a:lnTo>
                    <a:pt x="17" y="429"/>
                  </a:lnTo>
                  <a:lnTo>
                    <a:pt x="17" y="423"/>
                  </a:lnTo>
                  <a:lnTo>
                    <a:pt x="15" y="417"/>
                  </a:lnTo>
                  <a:lnTo>
                    <a:pt x="14" y="410"/>
                  </a:lnTo>
                  <a:lnTo>
                    <a:pt x="17" y="402"/>
                  </a:lnTo>
                  <a:lnTo>
                    <a:pt x="21" y="396"/>
                  </a:lnTo>
                  <a:lnTo>
                    <a:pt x="26" y="391"/>
                  </a:lnTo>
                  <a:lnTo>
                    <a:pt x="35" y="386"/>
                  </a:lnTo>
                  <a:lnTo>
                    <a:pt x="42" y="381"/>
                  </a:lnTo>
                  <a:lnTo>
                    <a:pt x="52" y="377"/>
                  </a:lnTo>
                  <a:lnTo>
                    <a:pt x="61" y="374"/>
                  </a:lnTo>
                  <a:lnTo>
                    <a:pt x="67" y="373"/>
                  </a:lnTo>
                  <a:lnTo>
                    <a:pt x="75" y="374"/>
                  </a:lnTo>
                  <a:lnTo>
                    <a:pt x="82" y="375"/>
                  </a:lnTo>
                  <a:lnTo>
                    <a:pt x="91" y="375"/>
                  </a:lnTo>
                  <a:lnTo>
                    <a:pt x="98" y="376"/>
                  </a:lnTo>
                  <a:lnTo>
                    <a:pt x="107" y="375"/>
                  </a:lnTo>
                  <a:lnTo>
                    <a:pt x="116" y="373"/>
                  </a:lnTo>
                  <a:lnTo>
                    <a:pt x="127" y="371"/>
                  </a:lnTo>
                  <a:lnTo>
                    <a:pt x="130" y="366"/>
                  </a:lnTo>
                  <a:lnTo>
                    <a:pt x="134" y="359"/>
                  </a:lnTo>
                  <a:lnTo>
                    <a:pt x="137" y="354"/>
                  </a:lnTo>
                  <a:lnTo>
                    <a:pt x="140" y="348"/>
                  </a:lnTo>
                  <a:lnTo>
                    <a:pt x="144" y="341"/>
                  </a:lnTo>
                  <a:lnTo>
                    <a:pt x="148" y="334"/>
                  </a:lnTo>
                  <a:lnTo>
                    <a:pt x="151" y="327"/>
                  </a:lnTo>
                  <a:lnTo>
                    <a:pt x="156" y="321"/>
                  </a:lnTo>
                  <a:lnTo>
                    <a:pt x="153" y="313"/>
                  </a:lnTo>
                  <a:lnTo>
                    <a:pt x="151" y="304"/>
                  </a:lnTo>
                  <a:lnTo>
                    <a:pt x="151" y="294"/>
                  </a:lnTo>
                  <a:lnTo>
                    <a:pt x="149" y="285"/>
                  </a:lnTo>
                  <a:lnTo>
                    <a:pt x="147" y="275"/>
                  </a:lnTo>
                  <a:lnTo>
                    <a:pt x="143" y="269"/>
                  </a:lnTo>
                  <a:lnTo>
                    <a:pt x="137" y="262"/>
                  </a:lnTo>
                  <a:lnTo>
                    <a:pt x="129" y="257"/>
                  </a:lnTo>
                  <a:lnTo>
                    <a:pt x="123" y="257"/>
                  </a:lnTo>
                  <a:lnTo>
                    <a:pt x="117" y="257"/>
                  </a:lnTo>
                  <a:lnTo>
                    <a:pt x="111" y="256"/>
                  </a:lnTo>
                  <a:lnTo>
                    <a:pt x="104" y="258"/>
                  </a:lnTo>
                  <a:lnTo>
                    <a:pt x="98" y="259"/>
                  </a:lnTo>
                  <a:lnTo>
                    <a:pt x="92" y="261"/>
                  </a:lnTo>
                  <a:lnTo>
                    <a:pt x="86" y="264"/>
                  </a:lnTo>
                  <a:lnTo>
                    <a:pt x="80" y="266"/>
                  </a:lnTo>
                  <a:lnTo>
                    <a:pt x="73" y="270"/>
                  </a:lnTo>
                  <a:lnTo>
                    <a:pt x="67" y="273"/>
                  </a:lnTo>
                  <a:lnTo>
                    <a:pt x="60" y="275"/>
                  </a:lnTo>
                  <a:lnTo>
                    <a:pt x="55" y="278"/>
                  </a:lnTo>
                  <a:lnTo>
                    <a:pt x="48" y="280"/>
                  </a:lnTo>
                  <a:lnTo>
                    <a:pt x="41" y="282"/>
                  </a:lnTo>
                  <a:lnTo>
                    <a:pt x="35" y="282"/>
                  </a:lnTo>
                  <a:lnTo>
                    <a:pt x="28" y="283"/>
                  </a:lnTo>
                  <a:lnTo>
                    <a:pt x="20" y="280"/>
                  </a:lnTo>
                  <a:lnTo>
                    <a:pt x="12" y="275"/>
                  </a:lnTo>
                  <a:lnTo>
                    <a:pt x="6" y="268"/>
                  </a:lnTo>
                  <a:lnTo>
                    <a:pt x="2" y="259"/>
                  </a:lnTo>
                  <a:lnTo>
                    <a:pt x="2" y="252"/>
                  </a:lnTo>
                  <a:lnTo>
                    <a:pt x="0" y="241"/>
                  </a:lnTo>
                  <a:lnTo>
                    <a:pt x="1" y="231"/>
                  </a:lnTo>
                  <a:lnTo>
                    <a:pt x="5" y="222"/>
                  </a:lnTo>
                  <a:lnTo>
                    <a:pt x="6" y="217"/>
                  </a:lnTo>
                  <a:lnTo>
                    <a:pt x="8" y="210"/>
                  </a:lnTo>
                  <a:lnTo>
                    <a:pt x="9" y="205"/>
                  </a:lnTo>
                  <a:lnTo>
                    <a:pt x="10" y="196"/>
                  </a:lnTo>
                  <a:lnTo>
                    <a:pt x="12" y="190"/>
                  </a:lnTo>
                  <a:lnTo>
                    <a:pt x="13" y="183"/>
                  </a:lnTo>
                  <a:lnTo>
                    <a:pt x="15" y="175"/>
                  </a:lnTo>
                  <a:lnTo>
                    <a:pt x="17" y="167"/>
                  </a:lnTo>
                  <a:lnTo>
                    <a:pt x="26" y="165"/>
                  </a:lnTo>
                  <a:lnTo>
                    <a:pt x="34" y="163"/>
                  </a:lnTo>
                  <a:lnTo>
                    <a:pt x="44" y="161"/>
                  </a:lnTo>
                  <a:lnTo>
                    <a:pt x="54" y="160"/>
                  </a:lnTo>
                  <a:lnTo>
                    <a:pt x="64" y="158"/>
                  </a:lnTo>
                  <a:lnTo>
                    <a:pt x="75" y="158"/>
                  </a:lnTo>
                  <a:lnTo>
                    <a:pt x="87" y="156"/>
                  </a:lnTo>
                  <a:lnTo>
                    <a:pt x="97" y="155"/>
                  </a:lnTo>
                  <a:lnTo>
                    <a:pt x="108" y="153"/>
                  </a:lnTo>
                  <a:lnTo>
                    <a:pt x="118" y="150"/>
                  </a:lnTo>
                  <a:lnTo>
                    <a:pt x="127" y="145"/>
                  </a:lnTo>
                  <a:lnTo>
                    <a:pt x="136" y="140"/>
                  </a:lnTo>
                  <a:lnTo>
                    <a:pt x="142" y="132"/>
                  </a:lnTo>
                  <a:lnTo>
                    <a:pt x="148" y="124"/>
                  </a:lnTo>
                  <a:lnTo>
                    <a:pt x="154" y="113"/>
                  </a:lnTo>
                  <a:lnTo>
                    <a:pt x="157" y="99"/>
                  </a:lnTo>
                  <a:lnTo>
                    <a:pt x="157" y="91"/>
                  </a:lnTo>
                  <a:lnTo>
                    <a:pt x="156" y="81"/>
                  </a:lnTo>
                  <a:lnTo>
                    <a:pt x="152" y="72"/>
                  </a:lnTo>
                  <a:lnTo>
                    <a:pt x="149" y="61"/>
                  </a:lnTo>
                  <a:lnTo>
                    <a:pt x="147" y="51"/>
                  </a:lnTo>
                  <a:lnTo>
                    <a:pt x="147" y="39"/>
                  </a:lnTo>
                  <a:lnTo>
                    <a:pt x="150" y="29"/>
                  </a:lnTo>
                  <a:lnTo>
                    <a:pt x="156" y="18"/>
                  </a:lnTo>
                  <a:lnTo>
                    <a:pt x="166" y="13"/>
                  </a:lnTo>
                  <a:lnTo>
                    <a:pt x="175" y="8"/>
                  </a:lnTo>
                  <a:lnTo>
                    <a:pt x="186" y="4"/>
                  </a:lnTo>
                  <a:lnTo>
                    <a:pt x="196" y="1"/>
                  </a:lnTo>
                  <a:lnTo>
                    <a:pt x="207" y="0"/>
                  </a:lnTo>
                  <a:lnTo>
                    <a:pt x="217" y="0"/>
                  </a:lnTo>
                  <a:lnTo>
                    <a:pt x="228" y="1"/>
                  </a:lnTo>
                  <a:lnTo>
                    <a:pt x="239" y="3"/>
                  </a:lnTo>
                  <a:lnTo>
                    <a:pt x="246" y="9"/>
                  </a:lnTo>
                  <a:lnTo>
                    <a:pt x="249" y="14"/>
                  </a:lnTo>
                  <a:lnTo>
                    <a:pt x="252" y="22"/>
                  </a:lnTo>
                  <a:lnTo>
                    <a:pt x="252" y="29"/>
                  </a:lnTo>
                  <a:lnTo>
                    <a:pt x="252" y="36"/>
                  </a:lnTo>
                  <a:lnTo>
                    <a:pt x="250" y="44"/>
                  </a:lnTo>
                  <a:lnTo>
                    <a:pt x="248" y="53"/>
                  </a:lnTo>
                  <a:lnTo>
                    <a:pt x="246" y="61"/>
                  </a:lnTo>
                  <a:lnTo>
                    <a:pt x="244" y="69"/>
                  </a:lnTo>
                  <a:lnTo>
                    <a:pt x="241" y="78"/>
                  </a:lnTo>
                  <a:lnTo>
                    <a:pt x="241" y="86"/>
                  </a:lnTo>
                  <a:lnTo>
                    <a:pt x="239" y="94"/>
                  </a:lnTo>
                  <a:lnTo>
                    <a:pt x="241" y="102"/>
                  </a:lnTo>
                  <a:lnTo>
                    <a:pt x="242" y="109"/>
                  </a:lnTo>
                  <a:lnTo>
                    <a:pt x="247" y="116"/>
                  </a:lnTo>
                  <a:lnTo>
                    <a:pt x="253" y="122"/>
                  </a:lnTo>
                  <a:lnTo>
                    <a:pt x="376" y="124"/>
                  </a:lnTo>
                  <a:lnTo>
                    <a:pt x="377" y="244"/>
                  </a:lnTo>
                  <a:lnTo>
                    <a:pt x="371" y="252"/>
                  </a:lnTo>
                  <a:lnTo>
                    <a:pt x="363" y="257"/>
                  </a:lnTo>
                  <a:lnTo>
                    <a:pt x="354" y="260"/>
                  </a:lnTo>
                  <a:lnTo>
                    <a:pt x="347" y="262"/>
                  </a:lnTo>
                  <a:lnTo>
                    <a:pt x="338" y="262"/>
                  </a:lnTo>
                  <a:lnTo>
                    <a:pt x="328" y="261"/>
                  </a:lnTo>
                  <a:lnTo>
                    <a:pt x="319" y="260"/>
                  </a:lnTo>
                  <a:lnTo>
                    <a:pt x="310" y="259"/>
                  </a:lnTo>
                  <a:lnTo>
                    <a:pt x="301" y="257"/>
                  </a:lnTo>
                  <a:lnTo>
                    <a:pt x="292" y="256"/>
                  </a:lnTo>
                  <a:lnTo>
                    <a:pt x="282" y="257"/>
                  </a:lnTo>
                  <a:lnTo>
                    <a:pt x="274" y="257"/>
                  </a:lnTo>
                  <a:lnTo>
                    <a:pt x="264" y="260"/>
                  </a:lnTo>
                  <a:lnTo>
                    <a:pt x="256" y="264"/>
                  </a:lnTo>
                  <a:lnTo>
                    <a:pt x="248" y="271"/>
                  </a:lnTo>
                  <a:lnTo>
                    <a:pt x="240" y="280"/>
                  </a:lnTo>
                  <a:lnTo>
                    <a:pt x="237" y="286"/>
                  </a:lnTo>
                  <a:lnTo>
                    <a:pt x="236" y="293"/>
                  </a:lnTo>
                  <a:lnTo>
                    <a:pt x="235" y="300"/>
                  </a:lnTo>
                  <a:lnTo>
                    <a:pt x="234" y="308"/>
                  </a:lnTo>
                  <a:lnTo>
                    <a:pt x="233" y="316"/>
                  </a:lnTo>
                  <a:lnTo>
                    <a:pt x="233" y="323"/>
                  </a:lnTo>
                  <a:lnTo>
                    <a:pt x="233" y="331"/>
                  </a:lnTo>
                  <a:lnTo>
                    <a:pt x="234" y="339"/>
                  </a:lnTo>
                  <a:lnTo>
                    <a:pt x="234" y="348"/>
                  </a:lnTo>
                  <a:lnTo>
                    <a:pt x="237" y="355"/>
                  </a:lnTo>
                  <a:lnTo>
                    <a:pt x="238" y="362"/>
                  </a:lnTo>
                  <a:lnTo>
                    <a:pt x="241" y="370"/>
                  </a:lnTo>
                  <a:lnTo>
                    <a:pt x="245" y="377"/>
                  </a:lnTo>
                  <a:lnTo>
                    <a:pt x="249" y="385"/>
                  </a:lnTo>
                  <a:lnTo>
                    <a:pt x="254" y="392"/>
                  </a:lnTo>
                  <a:lnTo>
                    <a:pt x="259" y="397"/>
                  </a:lnTo>
                  <a:lnTo>
                    <a:pt x="265" y="400"/>
                  </a:lnTo>
                  <a:lnTo>
                    <a:pt x="270" y="400"/>
                  </a:lnTo>
                  <a:lnTo>
                    <a:pt x="275" y="400"/>
                  </a:lnTo>
                  <a:lnTo>
                    <a:pt x="278" y="398"/>
                  </a:lnTo>
                  <a:lnTo>
                    <a:pt x="284" y="397"/>
                  </a:lnTo>
                  <a:lnTo>
                    <a:pt x="289" y="394"/>
                  </a:lnTo>
                  <a:lnTo>
                    <a:pt x="294" y="392"/>
                  </a:lnTo>
                  <a:lnTo>
                    <a:pt x="298" y="388"/>
                  </a:lnTo>
                  <a:lnTo>
                    <a:pt x="303" y="385"/>
                  </a:lnTo>
                  <a:lnTo>
                    <a:pt x="308" y="381"/>
                  </a:lnTo>
                  <a:lnTo>
                    <a:pt x="313" y="378"/>
                  </a:lnTo>
                  <a:lnTo>
                    <a:pt x="318" y="373"/>
                  </a:lnTo>
                  <a:lnTo>
                    <a:pt x="322" y="370"/>
                  </a:lnTo>
                  <a:lnTo>
                    <a:pt x="326" y="366"/>
                  </a:lnTo>
                  <a:lnTo>
                    <a:pt x="331" y="363"/>
                  </a:lnTo>
                  <a:lnTo>
                    <a:pt x="336" y="360"/>
                  </a:lnTo>
                  <a:lnTo>
                    <a:pt x="345" y="356"/>
                  </a:lnTo>
                  <a:lnTo>
                    <a:pt x="355" y="355"/>
                  </a:lnTo>
                  <a:lnTo>
                    <a:pt x="365" y="356"/>
                  </a:lnTo>
                  <a:lnTo>
                    <a:pt x="375" y="359"/>
                  </a:lnTo>
                  <a:lnTo>
                    <a:pt x="383" y="363"/>
                  </a:lnTo>
                  <a:lnTo>
                    <a:pt x="392" y="369"/>
                  </a:lnTo>
                  <a:lnTo>
                    <a:pt x="400" y="376"/>
                  </a:lnTo>
                  <a:lnTo>
                    <a:pt x="406" y="383"/>
                  </a:lnTo>
                  <a:lnTo>
                    <a:pt x="407" y="390"/>
                  </a:lnTo>
                  <a:lnTo>
                    <a:pt x="408" y="396"/>
                  </a:lnTo>
                  <a:lnTo>
                    <a:pt x="408" y="403"/>
                  </a:lnTo>
                  <a:lnTo>
                    <a:pt x="408" y="410"/>
                  </a:lnTo>
                  <a:lnTo>
                    <a:pt x="407" y="416"/>
                  </a:lnTo>
                  <a:lnTo>
                    <a:pt x="408" y="423"/>
                  </a:lnTo>
                  <a:lnTo>
                    <a:pt x="408" y="431"/>
                  </a:lnTo>
                  <a:lnTo>
                    <a:pt x="408" y="438"/>
                  </a:lnTo>
                  <a:lnTo>
                    <a:pt x="402" y="444"/>
                  </a:lnTo>
                  <a:lnTo>
                    <a:pt x="395" y="447"/>
                  </a:lnTo>
                  <a:lnTo>
                    <a:pt x="387" y="451"/>
                  </a:lnTo>
                  <a:lnTo>
                    <a:pt x="378" y="454"/>
                  </a:lnTo>
                  <a:lnTo>
                    <a:pt x="368" y="456"/>
                  </a:lnTo>
                  <a:lnTo>
                    <a:pt x="358" y="459"/>
                  </a:lnTo>
                  <a:lnTo>
                    <a:pt x="348" y="463"/>
                  </a:lnTo>
                  <a:lnTo>
                    <a:pt x="338" y="465"/>
                  </a:lnTo>
                  <a:lnTo>
                    <a:pt x="327" y="467"/>
                  </a:lnTo>
                  <a:lnTo>
                    <a:pt x="317" y="471"/>
                  </a:lnTo>
                  <a:lnTo>
                    <a:pt x="309" y="475"/>
                  </a:lnTo>
                  <a:lnTo>
                    <a:pt x="299" y="480"/>
                  </a:lnTo>
                  <a:lnTo>
                    <a:pt x="291" y="485"/>
                  </a:lnTo>
                  <a:lnTo>
                    <a:pt x="283" y="490"/>
                  </a:lnTo>
                  <a:lnTo>
                    <a:pt x="277" y="498"/>
                  </a:lnTo>
                  <a:lnTo>
                    <a:pt x="271" y="508"/>
                  </a:lnTo>
                  <a:lnTo>
                    <a:pt x="266" y="611"/>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6" name="Freeform 12"/>
            <p:cNvSpPr>
              <a:spLocks/>
            </p:cNvSpPr>
            <p:nvPr/>
          </p:nvSpPr>
          <p:spPr bwMode="grayWhite">
            <a:xfrm>
              <a:off x="548" y="-13"/>
              <a:ext cx="439" cy="396"/>
            </a:xfrm>
            <a:custGeom>
              <a:avLst/>
              <a:gdLst/>
              <a:ahLst/>
              <a:cxnLst>
                <a:cxn ang="0">
                  <a:pos x="246" y="372"/>
                </a:cxn>
                <a:cxn ang="0">
                  <a:pos x="237" y="330"/>
                </a:cxn>
                <a:cxn ang="0">
                  <a:pos x="222" y="293"/>
                </a:cxn>
                <a:cxn ang="0">
                  <a:pos x="185" y="278"/>
                </a:cxn>
                <a:cxn ang="0">
                  <a:pos x="142" y="289"/>
                </a:cxn>
                <a:cxn ang="0">
                  <a:pos x="104" y="293"/>
                </a:cxn>
                <a:cxn ang="0">
                  <a:pos x="85" y="275"/>
                </a:cxn>
                <a:cxn ang="0">
                  <a:pos x="73" y="247"/>
                </a:cxn>
                <a:cxn ang="0">
                  <a:pos x="67" y="215"/>
                </a:cxn>
                <a:cxn ang="0">
                  <a:pos x="68" y="185"/>
                </a:cxn>
                <a:cxn ang="0">
                  <a:pos x="99" y="176"/>
                </a:cxn>
                <a:cxn ang="0">
                  <a:pos x="139" y="183"/>
                </a:cxn>
                <a:cxn ang="0">
                  <a:pos x="167" y="170"/>
                </a:cxn>
                <a:cxn ang="0">
                  <a:pos x="179" y="149"/>
                </a:cxn>
                <a:cxn ang="0">
                  <a:pos x="181" y="123"/>
                </a:cxn>
                <a:cxn ang="0">
                  <a:pos x="180" y="96"/>
                </a:cxn>
                <a:cxn ang="0">
                  <a:pos x="170" y="68"/>
                </a:cxn>
                <a:cxn ang="0">
                  <a:pos x="146" y="48"/>
                </a:cxn>
                <a:cxn ang="0">
                  <a:pos x="115" y="49"/>
                </a:cxn>
                <a:cxn ang="0">
                  <a:pos x="86" y="62"/>
                </a:cxn>
                <a:cxn ang="0">
                  <a:pos x="56" y="71"/>
                </a:cxn>
                <a:cxn ang="0">
                  <a:pos x="26" y="62"/>
                </a:cxn>
                <a:cxn ang="0">
                  <a:pos x="11" y="43"/>
                </a:cxn>
                <a:cxn ang="0">
                  <a:pos x="1" y="22"/>
                </a:cxn>
                <a:cxn ang="0">
                  <a:pos x="388" y="18"/>
                </a:cxn>
                <a:cxn ang="0">
                  <a:pos x="367" y="21"/>
                </a:cxn>
                <a:cxn ang="0">
                  <a:pos x="346" y="18"/>
                </a:cxn>
                <a:cxn ang="0">
                  <a:pos x="324" y="13"/>
                </a:cxn>
                <a:cxn ang="0">
                  <a:pos x="299" y="18"/>
                </a:cxn>
                <a:cxn ang="0">
                  <a:pos x="278" y="43"/>
                </a:cxn>
                <a:cxn ang="0">
                  <a:pos x="277" y="75"/>
                </a:cxn>
                <a:cxn ang="0">
                  <a:pos x="281" y="99"/>
                </a:cxn>
                <a:cxn ang="0">
                  <a:pos x="287" y="124"/>
                </a:cxn>
                <a:cxn ang="0">
                  <a:pos x="300" y="145"/>
                </a:cxn>
                <a:cxn ang="0">
                  <a:pos x="325" y="159"/>
                </a:cxn>
                <a:cxn ang="0">
                  <a:pos x="349" y="158"/>
                </a:cxn>
                <a:cxn ang="0">
                  <a:pos x="371" y="148"/>
                </a:cxn>
                <a:cxn ang="0">
                  <a:pos x="394" y="138"/>
                </a:cxn>
                <a:cxn ang="0">
                  <a:pos x="418" y="142"/>
                </a:cxn>
                <a:cxn ang="0">
                  <a:pos x="428" y="163"/>
                </a:cxn>
                <a:cxn ang="0">
                  <a:pos x="434" y="188"/>
                </a:cxn>
                <a:cxn ang="0">
                  <a:pos x="436" y="215"/>
                </a:cxn>
                <a:cxn ang="0">
                  <a:pos x="428" y="234"/>
                </a:cxn>
                <a:cxn ang="0">
                  <a:pos x="389" y="242"/>
                </a:cxn>
                <a:cxn ang="0">
                  <a:pos x="355" y="257"/>
                </a:cxn>
                <a:cxn ang="0">
                  <a:pos x="339" y="282"/>
                </a:cxn>
                <a:cxn ang="0">
                  <a:pos x="345" y="313"/>
                </a:cxn>
                <a:cxn ang="0">
                  <a:pos x="364" y="340"/>
                </a:cxn>
                <a:cxn ang="0">
                  <a:pos x="361" y="368"/>
                </a:cxn>
                <a:cxn ang="0">
                  <a:pos x="339" y="379"/>
                </a:cxn>
                <a:cxn ang="0">
                  <a:pos x="315" y="387"/>
                </a:cxn>
                <a:cxn ang="0">
                  <a:pos x="290" y="392"/>
                </a:cxn>
                <a:cxn ang="0">
                  <a:pos x="264" y="395"/>
                </a:cxn>
              </a:cxnLst>
              <a:rect l="0" t="0" r="r" b="b"/>
              <a:pathLst>
                <a:path w="439" h="396">
                  <a:moveTo>
                    <a:pt x="264" y="395"/>
                  </a:moveTo>
                  <a:lnTo>
                    <a:pt x="257" y="388"/>
                  </a:lnTo>
                  <a:lnTo>
                    <a:pt x="251" y="381"/>
                  </a:lnTo>
                  <a:lnTo>
                    <a:pt x="246" y="372"/>
                  </a:lnTo>
                  <a:lnTo>
                    <a:pt x="244" y="362"/>
                  </a:lnTo>
                  <a:lnTo>
                    <a:pt x="240" y="351"/>
                  </a:lnTo>
                  <a:lnTo>
                    <a:pt x="238" y="341"/>
                  </a:lnTo>
                  <a:lnTo>
                    <a:pt x="237" y="330"/>
                  </a:lnTo>
                  <a:lnTo>
                    <a:pt x="234" y="320"/>
                  </a:lnTo>
                  <a:lnTo>
                    <a:pt x="231" y="310"/>
                  </a:lnTo>
                  <a:lnTo>
                    <a:pt x="227" y="301"/>
                  </a:lnTo>
                  <a:lnTo>
                    <a:pt x="222" y="293"/>
                  </a:lnTo>
                  <a:lnTo>
                    <a:pt x="215" y="287"/>
                  </a:lnTo>
                  <a:lnTo>
                    <a:pt x="207" y="282"/>
                  </a:lnTo>
                  <a:lnTo>
                    <a:pt x="197" y="279"/>
                  </a:lnTo>
                  <a:lnTo>
                    <a:pt x="185" y="278"/>
                  </a:lnTo>
                  <a:lnTo>
                    <a:pt x="169" y="280"/>
                  </a:lnTo>
                  <a:lnTo>
                    <a:pt x="160" y="283"/>
                  </a:lnTo>
                  <a:lnTo>
                    <a:pt x="151" y="286"/>
                  </a:lnTo>
                  <a:lnTo>
                    <a:pt x="142" y="289"/>
                  </a:lnTo>
                  <a:lnTo>
                    <a:pt x="132" y="291"/>
                  </a:lnTo>
                  <a:lnTo>
                    <a:pt x="123" y="292"/>
                  </a:lnTo>
                  <a:lnTo>
                    <a:pt x="114" y="293"/>
                  </a:lnTo>
                  <a:lnTo>
                    <a:pt x="104" y="293"/>
                  </a:lnTo>
                  <a:lnTo>
                    <a:pt x="94" y="293"/>
                  </a:lnTo>
                  <a:lnTo>
                    <a:pt x="91" y="288"/>
                  </a:lnTo>
                  <a:lnTo>
                    <a:pt x="88" y="282"/>
                  </a:lnTo>
                  <a:lnTo>
                    <a:pt x="85" y="275"/>
                  </a:lnTo>
                  <a:lnTo>
                    <a:pt x="82" y="269"/>
                  </a:lnTo>
                  <a:lnTo>
                    <a:pt x="79" y="261"/>
                  </a:lnTo>
                  <a:lnTo>
                    <a:pt x="76" y="254"/>
                  </a:lnTo>
                  <a:lnTo>
                    <a:pt x="73" y="247"/>
                  </a:lnTo>
                  <a:lnTo>
                    <a:pt x="72" y="238"/>
                  </a:lnTo>
                  <a:lnTo>
                    <a:pt x="70" y="231"/>
                  </a:lnTo>
                  <a:lnTo>
                    <a:pt x="68" y="224"/>
                  </a:lnTo>
                  <a:lnTo>
                    <a:pt x="67" y="215"/>
                  </a:lnTo>
                  <a:lnTo>
                    <a:pt x="66" y="208"/>
                  </a:lnTo>
                  <a:lnTo>
                    <a:pt x="66" y="201"/>
                  </a:lnTo>
                  <a:lnTo>
                    <a:pt x="67" y="192"/>
                  </a:lnTo>
                  <a:lnTo>
                    <a:pt x="68" y="185"/>
                  </a:lnTo>
                  <a:lnTo>
                    <a:pt x="70" y="179"/>
                  </a:lnTo>
                  <a:lnTo>
                    <a:pt x="79" y="175"/>
                  </a:lnTo>
                  <a:lnTo>
                    <a:pt x="89" y="174"/>
                  </a:lnTo>
                  <a:lnTo>
                    <a:pt x="99" y="176"/>
                  </a:lnTo>
                  <a:lnTo>
                    <a:pt x="108" y="179"/>
                  </a:lnTo>
                  <a:lnTo>
                    <a:pt x="119" y="181"/>
                  </a:lnTo>
                  <a:lnTo>
                    <a:pt x="128" y="183"/>
                  </a:lnTo>
                  <a:lnTo>
                    <a:pt x="139" y="183"/>
                  </a:lnTo>
                  <a:lnTo>
                    <a:pt x="149" y="182"/>
                  </a:lnTo>
                  <a:lnTo>
                    <a:pt x="157" y="179"/>
                  </a:lnTo>
                  <a:lnTo>
                    <a:pt x="162" y="174"/>
                  </a:lnTo>
                  <a:lnTo>
                    <a:pt x="167" y="170"/>
                  </a:lnTo>
                  <a:lnTo>
                    <a:pt x="171" y="166"/>
                  </a:lnTo>
                  <a:lnTo>
                    <a:pt x="174" y="160"/>
                  </a:lnTo>
                  <a:lnTo>
                    <a:pt x="177" y="155"/>
                  </a:lnTo>
                  <a:lnTo>
                    <a:pt x="179" y="149"/>
                  </a:lnTo>
                  <a:lnTo>
                    <a:pt x="179" y="142"/>
                  </a:lnTo>
                  <a:lnTo>
                    <a:pt x="180" y="136"/>
                  </a:lnTo>
                  <a:lnTo>
                    <a:pt x="181" y="129"/>
                  </a:lnTo>
                  <a:lnTo>
                    <a:pt x="181" y="123"/>
                  </a:lnTo>
                  <a:lnTo>
                    <a:pt x="181" y="115"/>
                  </a:lnTo>
                  <a:lnTo>
                    <a:pt x="181" y="109"/>
                  </a:lnTo>
                  <a:lnTo>
                    <a:pt x="181" y="102"/>
                  </a:lnTo>
                  <a:lnTo>
                    <a:pt x="180" y="96"/>
                  </a:lnTo>
                  <a:lnTo>
                    <a:pt x="180" y="89"/>
                  </a:lnTo>
                  <a:lnTo>
                    <a:pt x="178" y="81"/>
                  </a:lnTo>
                  <a:lnTo>
                    <a:pt x="174" y="74"/>
                  </a:lnTo>
                  <a:lnTo>
                    <a:pt x="170" y="68"/>
                  </a:lnTo>
                  <a:lnTo>
                    <a:pt x="165" y="62"/>
                  </a:lnTo>
                  <a:lnTo>
                    <a:pt x="159" y="57"/>
                  </a:lnTo>
                  <a:lnTo>
                    <a:pt x="153" y="52"/>
                  </a:lnTo>
                  <a:lnTo>
                    <a:pt x="146" y="48"/>
                  </a:lnTo>
                  <a:lnTo>
                    <a:pt x="138" y="44"/>
                  </a:lnTo>
                  <a:lnTo>
                    <a:pt x="130" y="44"/>
                  </a:lnTo>
                  <a:lnTo>
                    <a:pt x="122" y="46"/>
                  </a:lnTo>
                  <a:lnTo>
                    <a:pt x="115" y="49"/>
                  </a:lnTo>
                  <a:lnTo>
                    <a:pt x="108" y="51"/>
                  </a:lnTo>
                  <a:lnTo>
                    <a:pt x="100" y="55"/>
                  </a:lnTo>
                  <a:lnTo>
                    <a:pt x="92" y="59"/>
                  </a:lnTo>
                  <a:lnTo>
                    <a:pt x="86" y="62"/>
                  </a:lnTo>
                  <a:lnTo>
                    <a:pt x="79" y="65"/>
                  </a:lnTo>
                  <a:lnTo>
                    <a:pt x="71" y="68"/>
                  </a:lnTo>
                  <a:lnTo>
                    <a:pt x="63" y="70"/>
                  </a:lnTo>
                  <a:lnTo>
                    <a:pt x="56" y="71"/>
                  </a:lnTo>
                  <a:lnTo>
                    <a:pt x="48" y="71"/>
                  </a:lnTo>
                  <a:lnTo>
                    <a:pt x="40" y="69"/>
                  </a:lnTo>
                  <a:lnTo>
                    <a:pt x="33" y="67"/>
                  </a:lnTo>
                  <a:lnTo>
                    <a:pt x="26" y="62"/>
                  </a:lnTo>
                  <a:lnTo>
                    <a:pt x="19" y="55"/>
                  </a:lnTo>
                  <a:lnTo>
                    <a:pt x="16" y="51"/>
                  </a:lnTo>
                  <a:lnTo>
                    <a:pt x="13" y="48"/>
                  </a:lnTo>
                  <a:lnTo>
                    <a:pt x="11" y="43"/>
                  </a:lnTo>
                  <a:lnTo>
                    <a:pt x="7" y="38"/>
                  </a:lnTo>
                  <a:lnTo>
                    <a:pt x="6" y="33"/>
                  </a:lnTo>
                  <a:lnTo>
                    <a:pt x="3" y="27"/>
                  </a:lnTo>
                  <a:lnTo>
                    <a:pt x="1" y="22"/>
                  </a:lnTo>
                  <a:lnTo>
                    <a:pt x="0" y="16"/>
                  </a:lnTo>
                  <a:lnTo>
                    <a:pt x="405" y="0"/>
                  </a:lnTo>
                  <a:lnTo>
                    <a:pt x="393" y="14"/>
                  </a:lnTo>
                  <a:lnTo>
                    <a:pt x="388" y="18"/>
                  </a:lnTo>
                  <a:lnTo>
                    <a:pt x="383" y="20"/>
                  </a:lnTo>
                  <a:lnTo>
                    <a:pt x="378" y="21"/>
                  </a:lnTo>
                  <a:lnTo>
                    <a:pt x="372" y="21"/>
                  </a:lnTo>
                  <a:lnTo>
                    <a:pt x="367" y="21"/>
                  </a:lnTo>
                  <a:lnTo>
                    <a:pt x="362" y="21"/>
                  </a:lnTo>
                  <a:lnTo>
                    <a:pt x="357" y="20"/>
                  </a:lnTo>
                  <a:lnTo>
                    <a:pt x="351" y="18"/>
                  </a:lnTo>
                  <a:lnTo>
                    <a:pt x="346" y="18"/>
                  </a:lnTo>
                  <a:lnTo>
                    <a:pt x="340" y="16"/>
                  </a:lnTo>
                  <a:lnTo>
                    <a:pt x="335" y="15"/>
                  </a:lnTo>
                  <a:lnTo>
                    <a:pt x="330" y="14"/>
                  </a:lnTo>
                  <a:lnTo>
                    <a:pt x="324" y="13"/>
                  </a:lnTo>
                  <a:lnTo>
                    <a:pt x="318" y="13"/>
                  </a:lnTo>
                  <a:lnTo>
                    <a:pt x="312" y="13"/>
                  </a:lnTo>
                  <a:lnTo>
                    <a:pt x="306" y="14"/>
                  </a:lnTo>
                  <a:lnTo>
                    <a:pt x="299" y="18"/>
                  </a:lnTo>
                  <a:lnTo>
                    <a:pt x="293" y="22"/>
                  </a:lnTo>
                  <a:lnTo>
                    <a:pt x="287" y="28"/>
                  </a:lnTo>
                  <a:lnTo>
                    <a:pt x="282" y="36"/>
                  </a:lnTo>
                  <a:lnTo>
                    <a:pt x="278" y="43"/>
                  </a:lnTo>
                  <a:lnTo>
                    <a:pt x="276" y="51"/>
                  </a:lnTo>
                  <a:lnTo>
                    <a:pt x="274" y="60"/>
                  </a:lnTo>
                  <a:lnTo>
                    <a:pt x="275" y="70"/>
                  </a:lnTo>
                  <a:lnTo>
                    <a:pt x="277" y="75"/>
                  </a:lnTo>
                  <a:lnTo>
                    <a:pt x="278" y="81"/>
                  </a:lnTo>
                  <a:lnTo>
                    <a:pt x="278" y="87"/>
                  </a:lnTo>
                  <a:lnTo>
                    <a:pt x="279" y="93"/>
                  </a:lnTo>
                  <a:lnTo>
                    <a:pt x="281" y="99"/>
                  </a:lnTo>
                  <a:lnTo>
                    <a:pt x="282" y="105"/>
                  </a:lnTo>
                  <a:lnTo>
                    <a:pt x="284" y="111"/>
                  </a:lnTo>
                  <a:lnTo>
                    <a:pt x="285" y="118"/>
                  </a:lnTo>
                  <a:lnTo>
                    <a:pt x="287" y="124"/>
                  </a:lnTo>
                  <a:lnTo>
                    <a:pt x="290" y="129"/>
                  </a:lnTo>
                  <a:lnTo>
                    <a:pt x="292" y="135"/>
                  </a:lnTo>
                  <a:lnTo>
                    <a:pt x="296" y="140"/>
                  </a:lnTo>
                  <a:lnTo>
                    <a:pt x="300" y="145"/>
                  </a:lnTo>
                  <a:lnTo>
                    <a:pt x="305" y="149"/>
                  </a:lnTo>
                  <a:lnTo>
                    <a:pt x="311" y="152"/>
                  </a:lnTo>
                  <a:lnTo>
                    <a:pt x="318" y="156"/>
                  </a:lnTo>
                  <a:lnTo>
                    <a:pt x="325" y="159"/>
                  </a:lnTo>
                  <a:lnTo>
                    <a:pt x="331" y="160"/>
                  </a:lnTo>
                  <a:lnTo>
                    <a:pt x="337" y="160"/>
                  </a:lnTo>
                  <a:lnTo>
                    <a:pt x="343" y="160"/>
                  </a:lnTo>
                  <a:lnTo>
                    <a:pt x="349" y="158"/>
                  </a:lnTo>
                  <a:lnTo>
                    <a:pt x="354" y="156"/>
                  </a:lnTo>
                  <a:lnTo>
                    <a:pt x="359" y="154"/>
                  </a:lnTo>
                  <a:lnTo>
                    <a:pt x="365" y="151"/>
                  </a:lnTo>
                  <a:lnTo>
                    <a:pt x="371" y="148"/>
                  </a:lnTo>
                  <a:lnTo>
                    <a:pt x="377" y="145"/>
                  </a:lnTo>
                  <a:lnTo>
                    <a:pt x="382" y="142"/>
                  </a:lnTo>
                  <a:lnTo>
                    <a:pt x="388" y="140"/>
                  </a:lnTo>
                  <a:lnTo>
                    <a:pt x="394" y="138"/>
                  </a:lnTo>
                  <a:lnTo>
                    <a:pt x="399" y="137"/>
                  </a:lnTo>
                  <a:lnTo>
                    <a:pt x="406" y="137"/>
                  </a:lnTo>
                  <a:lnTo>
                    <a:pt x="412" y="137"/>
                  </a:lnTo>
                  <a:lnTo>
                    <a:pt x="418" y="142"/>
                  </a:lnTo>
                  <a:lnTo>
                    <a:pt x="421" y="146"/>
                  </a:lnTo>
                  <a:lnTo>
                    <a:pt x="424" y="151"/>
                  </a:lnTo>
                  <a:lnTo>
                    <a:pt x="426" y="157"/>
                  </a:lnTo>
                  <a:lnTo>
                    <a:pt x="428" y="163"/>
                  </a:lnTo>
                  <a:lnTo>
                    <a:pt x="431" y="169"/>
                  </a:lnTo>
                  <a:lnTo>
                    <a:pt x="431" y="175"/>
                  </a:lnTo>
                  <a:lnTo>
                    <a:pt x="432" y="182"/>
                  </a:lnTo>
                  <a:lnTo>
                    <a:pt x="434" y="188"/>
                  </a:lnTo>
                  <a:lnTo>
                    <a:pt x="434" y="195"/>
                  </a:lnTo>
                  <a:lnTo>
                    <a:pt x="435" y="202"/>
                  </a:lnTo>
                  <a:lnTo>
                    <a:pt x="435" y="208"/>
                  </a:lnTo>
                  <a:lnTo>
                    <a:pt x="436" y="215"/>
                  </a:lnTo>
                  <a:lnTo>
                    <a:pt x="437" y="221"/>
                  </a:lnTo>
                  <a:lnTo>
                    <a:pt x="437" y="228"/>
                  </a:lnTo>
                  <a:lnTo>
                    <a:pt x="438" y="234"/>
                  </a:lnTo>
                  <a:lnTo>
                    <a:pt x="428" y="234"/>
                  </a:lnTo>
                  <a:lnTo>
                    <a:pt x="418" y="235"/>
                  </a:lnTo>
                  <a:lnTo>
                    <a:pt x="409" y="237"/>
                  </a:lnTo>
                  <a:lnTo>
                    <a:pt x="398" y="239"/>
                  </a:lnTo>
                  <a:lnTo>
                    <a:pt x="389" y="242"/>
                  </a:lnTo>
                  <a:lnTo>
                    <a:pt x="378" y="245"/>
                  </a:lnTo>
                  <a:lnTo>
                    <a:pt x="369" y="248"/>
                  </a:lnTo>
                  <a:lnTo>
                    <a:pt x="358" y="253"/>
                  </a:lnTo>
                  <a:lnTo>
                    <a:pt x="355" y="257"/>
                  </a:lnTo>
                  <a:lnTo>
                    <a:pt x="351" y="261"/>
                  </a:lnTo>
                  <a:lnTo>
                    <a:pt x="346" y="267"/>
                  </a:lnTo>
                  <a:lnTo>
                    <a:pt x="343" y="275"/>
                  </a:lnTo>
                  <a:lnTo>
                    <a:pt x="339" y="282"/>
                  </a:lnTo>
                  <a:lnTo>
                    <a:pt x="338" y="290"/>
                  </a:lnTo>
                  <a:lnTo>
                    <a:pt x="339" y="298"/>
                  </a:lnTo>
                  <a:lnTo>
                    <a:pt x="342" y="305"/>
                  </a:lnTo>
                  <a:lnTo>
                    <a:pt x="345" y="313"/>
                  </a:lnTo>
                  <a:lnTo>
                    <a:pt x="350" y="320"/>
                  </a:lnTo>
                  <a:lnTo>
                    <a:pt x="355" y="326"/>
                  </a:lnTo>
                  <a:lnTo>
                    <a:pt x="360" y="334"/>
                  </a:lnTo>
                  <a:lnTo>
                    <a:pt x="364" y="340"/>
                  </a:lnTo>
                  <a:lnTo>
                    <a:pt x="366" y="348"/>
                  </a:lnTo>
                  <a:lnTo>
                    <a:pt x="367" y="356"/>
                  </a:lnTo>
                  <a:lnTo>
                    <a:pt x="365" y="365"/>
                  </a:lnTo>
                  <a:lnTo>
                    <a:pt x="361" y="368"/>
                  </a:lnTo>
                  <a:lnTo>
                    <a:pt x="356" y="372"/>
                  </a:lnTo>
                  <a:lnTo>
                    <a:pt x="351" y="374"/>
                  </a:lnTo>
                  <a:lnTo>
                    <a:pt x="345" y="376"/>
                  </a:lnTo>
                  <a:lnTo>
                    <a:pt x="339" y="379"/>
                  </a:lnTo>
                  <a:lnTo>
                    <a:pt x="333" y="381"/>
                  </a:lnTo>
                  <a:lnTo>
                    <a:pt x="328" y="384"/>
                  </a:lnTo>
                  <a:lnTo>
                    <a:pt x="322" y="385"/>
                  </a:lnTo>
                  <a:lnTo>
                    <a:pt x="315" y="387"/>
                  </a:lnTo>
                  <a:lnTo>
                    <a:pt x="309" y="388"/>
                  </a:lnTo>
                  <a:lnTo>
                    <a:pt x="303" y="390"/>
                  </a:lnTo>
                  <a:lnTo>
                    <a:pt x="296" y="391"/>
                  </a:lnTo>
                  <a:lnTo>
                    <a:pt x="290" y="392"/>
                  </a:lnTo>
                  <a:lnTo>
                    <a:pt x="284" y="393"/>
                  </a:lnTo>
                  <a:lnTo>
                    <a:pt x="277" y="394"/>
                  </a:lnTo>
                  <a:lnTo>
                    <a:pt x="271" y="395"/>
                  </a:lnTo>
                  <a:lnTo>
                    <a:pt x="264" y="395"/>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7" name="Freeform 13"/>
            <p:cNvSpPr>
              <a:spLocks/>
            </p:cNvSpPr>
            <p:nvPr/>
          </p:nvSpPr>
          <p:spPr bwMode="grayWhite">
            <a:xfrm>
              <a:off x="-11" y="3121"/>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8" name="Freeform 14"/>
            <p:cNvSpPr>
              <a:spLocks/>
            </p:cNvSpPr>
            <p:nvPr/>
          </p:nvSpPr>
          <p:spPr bwMode="grayWhite">
            <a:xfrm>
              <a:off x="380" y="3463"/>
              <a:ext cx="512" cy="509"/>
            </a:xfrm>
            <a:custGeom>
              <a:avLst/>
              <a:gdLst/>
              <a:ahLst/>
              <a:cxnLst>
                <a:cxn ang="0">
                  <a:pos x="67" y="492"/>
                </a:cxn>
                <a:cxn ang="0">
                  <a:pos x="45" y="451"/>
                </a:cxn>
                <a:cxn ang="0">
                  <a:pos x="68" y="418"/>
                </a:cxn>
                <a:cxn ang="0">
                  <a:pos x="106" y="391"/>
                </a:cxn>
                <a:cxn ang="0">
                  <a:pos x="105" y="352"/>
                </a:cxn>
                <a:cxn ang="0">
                  <a:pos x="79" y="324"/>
                </a:cxn>
                <a:cxn ang="0">
                  <a:pos x="44" y="302"/>
                </a:cxn>
                <a:cxn ang="0">
                  <a:pos x="7" y="280"/>
                </a:cxn>
                <a:cxn ang="0">
                  <a:pos x="2" y="258"/>
                </a:cxn>
                <a:cxn ang="0">
                  <a:pos x="13" y="239"/>
                </a:cxn>
                <a:cxn ang="0">
                  <a:pos x="29" y="220"/>
                </a:cxn>
                <a:cxn ang="0">
                  <a:pos x="43" y="201"/>
                </a:cxn>
                <a:cxn ang="0">
                  <a:pos x="65" y="184"/>
                </a:cxn>
                <a:cxn ang="0">
                  <a:pos x="100" y="191"/>
                </a:cxn>
                <a:cxn ang="0">
                  <a:pos x="124" y="210"/>
                </a:cxn>
                <a:cxn ang="0">
                  <a:pos x="150" y="233"/>
                </a:cxn>
                <a:cxn ang="0">
                  <a:pos x="179" y="232"/>
                </a:cxn>
                <a:cxn ang="0">
                  <a:pos x="207" y="223"/>
                </a:cxn>
                <a:cxn ang="0">
                  <a:pos x="230" y="198"/>
                </a:cxn>
                <a:cxn ang="0">
                  <a:pos x="242" y="165"/>
                </a:cxn>
                <a:cxn ang="0">
                  <a:pos x="226" y="143"/>
                </a:cxn>
                <a:cxn ang="0">
                  <a:pos x="203" y="132"/>
                </a:cxn>
                <a:cxn ang="0">
                  <a:pos x="176" y="122"/>
                </a:cxn>
                <a:cxn ang="0">
                  <a:pos x="153" y="111"/>
                </a:cxn>
                <a:cxn ang="0">
                  <a:pos x="142" y="80"/>
                </a:cxn>
                <a:cxn ang="0">
                  <a:pos x="163" y="50"/>
                </a:cxn>
                <a:cxn ang="0">
                  <a:pos x="187" y="36"/>
                </a:cxn>
                <a:cxn ang="0">
                  <a:pos x="211" y="18"/>
                </a:cxn>
                <a:cxn ang="0">
                  <a:pos x="243" y="28"/>
                </a:cxn>
                <a:cxn ang="0">
                  <a:pos x="277" y="54"/>
                </a:cxn>
                <a:cxn ang="0">
                  <a:pos x="314" y="72"/>
                </a:cxn>
                <a:cxn ang="0">
                  <a:pos x="355" y="68"/>
                </a:cxn>
                <a:cxn ang="0">
                  <a:pos x="382" y="36"/>
                </a:cxn>
                <a:cxn ang="0">
                  <a:pos x="411" y="3"/>
                </a:cxn>
                <a:cxn ang="0">
                  <a:pos x="453" y="10"/>
                </a:cxn>
                <a:cxn ang="0">
                  <a:pos x="486" y="36"/>
                </a:cxn>
                <a:cxn ang="0">
                  <a:pos x="489" y="68"/>
                </a:cxn>
                <a:cxn ang="0">
                  <a:pos x="466" y="88"/>
                </a:cxn>
                <a:cxn ang="0">
                  <a:pos x="437" y="107"/>
                </a:cxn>
                <a:cxn ang="0">
                  <a:pos x="422" y="133"/>
                </a:cxn>
                <a:cxn ang="0">
                  <a:pos x="419" y="317"/>
                </a:cxn>
                <a:cxn ang="0">
                  <a:pos x="388" y="302"/>
                </a:cxn>
                <a:cxn ang="0">
                  <a:pos x="364" y="273"/>
                </a:cxn>
                <a:cxn ang="0">
                  <a:pos x="336" y="250"/>
                </a:cxn>
                <a:cxn ang="0">
                  <a:pos x="299" y="252"/>
                </a:cxn>
                <a:cxn ang="0">
                  <a:pos x="275" y="270"/>
                </a:cxn>
                <a:cxn ang="0">
                  <a:pos x="255" y="294"/>
                </a:cxn>
                <a:cxn ang="0">
                  <a:pos x="242" y="323"/>
                </a:cxn>
                <a:cxn ang="0">
                  <a:pos x="241" y="353"/>
                </a:cxn>
                <a:cxn ang="0">
                  <a:pos x="257" y="364"/>
                </a:cxn>
                <a:cxn ang="0">
                  <a:pos x="279" y="368"/>
                </a:cxn>
                <a:cxn ang="0">
                  <a:pos x="304" y="370"/>
                </a:cxn>
                <a:cxn ang="0">
                  <a:pos x="330" y="376"/>
                </a:cxn>
                <a:cxn ang="0">
                  <a:pos x="353" y="407"/>
                </a:cxn>
                <a:cxn ang="0">
                  <a:pos x="352" y="443"/>
                </a:cxn>
                <a:cxn ang="0">
                  <a:pos x="334" y="462"/>
                </a:cxn>
                <a:cxn ang="0">
                  <a:pos x="311" y="479"/>
                </a:cxn>
                <a:cxn ang="0">
                  <a:pos x="278" y="465"/>
                </a:cxn>
                <a:cxn ang="0">
                  <a:pos x="241" y="445"/>
                </a:cxn>
                <a:cxn ang="0">
                  <a:pos x="202" y="432"/>
                </a:cxn>
                <a:cxn ang="0">
                  <a:pos x="98" y="508"/>
                </a:cxn>
              </a:cxnLst>
              <a:rect l="0" t="0" r="r" b="b"/>
              <a:pathLst>
                <a:path w="512" h="509">
                  <a:moveTo>
                    <a:pt x="98" y="508"/>
                  </a:moveTo>
                  <a:lnTo>
                    <a:pt x="86" y="504"/>
                  </a:lnTo>
                  <a:lnTo>
                    <a:pt x="76" y="498"/>
                  </a:lnTo>
                  <a:lnTo>
                    <a:pt x="67" y="492"/>
                  </a:lnTo>
                  <a:lnTo>
                    <a:pt x="60" y="483"/>
                  </a:lnTo>
                  <a:lnTo>
                    <a:pt x="53" y="474"/>
                  </a:lnTo>
                  <a:lnTo>
                    <a:pt x="49" y="463"/>
                  </a:lnTo>
                  <a:lnTo>
                    <a:pt x="45" y="451"/>
                  </a:lnTo>
                  <a:lnTo>
                    <a:pt x="43" y="439"/>
                  </a:lnTo>
                  <a:lnTo>
                    <a:pt x="49" y="432"/>
                  </a:lnTo>
                  <a:lnTo>
                    <a:pt x="58" y="425"/>
                  </a:lnTo>
                  <a:lnTo>
                    <a:pt x="68" y="418"/>
                  </a:lnTo>
                  <a:lnTo>
                    <a:pt x="78" y="413"/>
                  </a:lnTo>
                  <a:lnTo>
                    <a:pt x="88" y="407"/>
                  </a:lnTo>
                  <a:lnTo>
                    <a:pt x="98" y="399"/>
                  </a:lnTo>
                  <a:lnTo>
                    <a:pt x="106" y="391"/>
                  </a:lnTo>
                  <a:lnTo>
                    <a:pt x="113" y="380"/>
                  </a:lnTo>
                  <a:lnTo>
                    <a:pt x="112" y="370"/>
                  </a:lnTo>
                  <a:lnTo>
                    <a:pt x="109" y="360"/>
                  </a:lnTo>
                  <a:lnTo>
                    <a:pt x="105" y="352"/>
                  </a:lnTo>
                  <a:lnTo>
                    <a:pt x="100" y="344"/>
                  </a:lnTo>
                  <a:lnTo>
                    <a:pt x="93" y="337"/>
                  </a:lnTo>
                  <a:lnTo>
                    <a:pt x="87" y="330"/>
                  </a:lnTo>
                  <a:lnTo>
                    <a:pt x="79" y="324"/>
                  </a:lnTo>
                  <a:lnTo>
                    <a:pt x="71" y="318"/>
                  </a:lnTo>
                  <a:lnTo>
                    <a:pt x="62" y="313"/>
                  </a:lnTo>
                  <a:lnTo>
                    <a:pt x="53" y="308"/>
                  </a:lnTo>
                  <a:lnTo>
                    <a:pt x="44" y="302"/>
                  </a:lnTo>
                  <a:lnTo>
                    <a:pt x="35" y="297"/>
                  </a:lnTo>
                  <a:lnTo>
                    <a:pt x="25" y="291"/>
                  </a:lnTo>
                  <a:lnTo>
                    <a:pt x="17" y="286"/>
                  </a:lnTo>
                  <a:lnTo>
                    <a:pt x="7" y="280"/>
                  </a:lnTo>
                  <a:lnTo>
                    <a:pt x="0" y="273"/>
                  </a:lnTo>
                  <a:lnTo>
                    <a:pt x="0" y="268"/>
                  </a:lnTo>
                  <a:lnTo>
                    <a:pt x="0" y="263"/>
                  </a:lnTo>
                  <a:lnTo>
                    <a:pt x="2" y="258"/>
                  </a:lnTo>
                  <a:lnTo>
                    <a:pt x="4" y="253"/>
                  </a:lnTo>
                  <a:lnTo>
                    <a:pt x="7" y="248"/>
                  </a:lnTo>
                  <a:lnTo>
                    <a:pt x="10" y="244"/>
                  </a:lnTo>
                  <a:lnTo>
                    <a:pt x="13" y="239"/>
                  </a:lnTo>
                  <a:lnTo>
                    <a:pt x="17" y="234"/>
                  </a:lnTo>
                  <a:lnTo>
                    <a:pt x="20" y="230"/>
                  </a:lnTo>
                  <a:lnTo>
                    <a:pt x="24" y="225"/>
                  </a:lnTo>
                  <a:lnTo>
                    <a:pt x="29" y="220"/>
                  </a:lnTo>
                  <a:lnTo>
                    <a:pt x="32" y="216"/>
                  </a:lnTo>
                  <a:lnTo>
                    <a:pt x="37" y="210"/>
                  </a:lnTo>
                  <a:lnTo>
                    <a:pt x="40" y="205"/>
                  </a:lnTo>
                  <a:lnTo>
                    <a:pt x="43" y="201"/>
                  </a:lnTo>
                  <a:lnTo>
                    <a:pt x="46" y="195"/>
                  </a:lnTo>
                  <a:lnTo>
                    <a:pt x="51" y="190"/>
                  </a:lnTo>
                  <a:lnTo>
                    <a:pt x="58" y="186"/>
                  </a:lnTo>
                  <a:lnTo>
                    <a:pt x="65" y="184"/>
                  </a:lnTo>
                  <a:lnTo>
                    <a:pt x="73" y="184"/>
                  </a:lnTo>
                  <a:lnTo>
                    <a:pt x="82" y="186"/>
                  </a:lnTo>
                  <a:lnTo>
                    <a:pt x="91" y="187"/>
                  </a:lnTo>
                  <a:lnTo>
                    <a:pt x="100" y="191"/>
                  </a:lnTo>
                  <a:lnTo>
                    <a:pt x="109" y="195"/>
                  </a:lnTo>
                  <a:lnTo>
                    <a:pt x="114" y="199"/>
                  </a:lnTo>
                  <a:lnTo>
                    <a:pt x="120" y="205"/>
                  </a:lnTo>
                  <a:lnTo>
                    <a:pt x="124" y="210"/>
                  </a:lnTo>
                  <a:lnTo>
                    <a:pt x="130" y="216"/>
                  </a:lnTo>
                  <a:lnTo>
                    <a:pt x="136" y="222"/>
                  </a:lnTo>
                  <a:lnTo>
                    <a:pt x="143" y="228"/>
                  </a:lnTo>
                  <a:lnTo>
                    <a:pt x="150" y="233"/>
                  </a:lnTo>
                  <a:lnTo>
                    <a:pt x="160" y="237"/>
                  </a:lnTo>
                  <a:lnTo>
                    <a:pt x="166" y="236"/>
                  </a:lnTo>
                  <a:lnTo>
                    <a:pt x="173" y="234"/>
                  </a:lnTo>
                  <a:lnTo>
                    <a:pt x="179" y="232"/>
                  </a:lnTo>
                  <a:lnTo>
                    <a:pt x="186" y="230"/>
                  </a:lnTo>
                  <a:lnTo>
                    <a:pt x="193" y="228"/>
                  </a:lnTo>
                  <a:lnTo>
                    <a:pt x="200" y="225"/>
                  </a:lnTo>
                  <a:lnTo>
                    <a:pt x="207" y="223"/>
                  </a:lnTo>
                  <a:lnTo>
                    <a:pt x="215" y="220"/>
                  </a:lnTo>
                  <a:lnTo>
                    <a:pt x="218" y="213"/>
                  </a:lnTo>
                  <a:lnTo>
                    <a:pt x="224" y="205"/>
                  </a:lnTo>
                  <a:lnTo>
                    <a:pt x="230" y="198"/>
                  </a:lnTo>
                  <a:lnTo>
                    <a:pt x="235" y="190"/>
                  </a:lnTo>
                  <a:lnTo>
                    <a:pt x="239" y="182"/>
                  </a:lnTo>
                  <a:lnTo>
                    <a:pt x="242" y="174"/>
                  </a:lnTo>
                  <a:lnTo>
                    <a:pt x="242" y="165"/>
                  </a:lnTo>
                  <a:lnTo>
                    <a:pt x="238" y="156"/>
                  </a:lnTo>
                  <a:lnTo>
                    <a:pt x="235" y="151"/>
                  </a:lnTo>
                  <a:lnTo>
                    <a:pt x="230" y="147"/>
                  </a:lnTo>
                  <a:lnTo>
                    <a:pt x="226" y="143"/>
                  </a:lnTo>
                  <a:lnTo>
                    <a:pt x="220" y="140"/>
                  </a:lnTo>
                  <a:lnTo>
                    <a:pt x="215" y="136"/>
                  </a:lnTo>
                  <a:lnTo>
                    <a:pt x="209" y="134"/>
                  </a:lnTo>
                  <a:lnTo>
                    <a:pt x="203" y="132"/>
                  </a:lnTo>
                  <a:lnTo>
                    <a:pt x="196" y="129"/>
                  </a:lnTo>
                  <a:lnTo>
                    <a:pt x="189" y="127"/>
                  </a:lnTo>
                  <a:lnTo>
                    <a:pt x="183" y="125"/>
                  </a:lnTo>
                  <a:lnTo>
                    <a:pt x="176" y="122"/>
                  </a:lnTo>
                  <a:lnTo>
                    <a:pt x="170" y="121"/>
                  </a:lnTo>
                  <a:lnTo>
                    <a:pt x="164" y="117"/>
                  </a:lnTo>
                  <a:lnTo>
                    <a:pt x="158" y="114"/>
                  </a:lnTo>
                  <a:lnTo>
                    <a:pt x="153" y="111"/>
                  </a:lnTo>
                  <a:lnTo>
                    <a:pt x="148" y="106"/>
                  </a:lnTo>
                  <a:lnTo>
                    <a:pt x="143" y="98"/>
                  </a:lnTo>
                  <a:lnTo>
                    <a:pt x="142" y="90"/>
                  </a:lnTo>
                  <a:lnTo>
                    <a:pt x="142" y="80"/>
                  </a:lnTo>
                  <a:lnTo>
                    <a:pt x="145" y="72"/>
                  </a:lnTo>
                  <a:lnTo>
                    <a:pt x="149" y="64"/>
                  </a:lnTo>
                  <a:lnTo>
                    <a:pt x="156" y="57"/>
                  </a:lnTo>
                  <a:lnTo>
                    <a:pt x="163" y="50"/>
                  </a:lnTo>
                  <a:lnTo>
                    <a:pt x="172" y="46"/>
                  </a:lnTo>
                  <a:lnTo>
                    <a:pt x="177" y="43"/>
                  </a:lnTo>
                  <a:lnTo>
                    <a:pt x="183" y="39"/>
                  </a:lnTo>
                  <a:lnTo>
                    <a:pt x="187" y="36"/>
                  </a:lnTo>
                  <a:lnTo>
                    <a:pt x="193" y="31"/>
                  </a:lnTo>
                  <a:lnTo>
                    <a:pt x="199" y="27"/>
                  </a:lnTo>
                  <a:lnTo>
                    <a:pt x="205" y="23"/>
                  </a:lnTo>
                  <a:lnTo>
                    <a:pt x="211" y="18"/>
                  </a:lnTo>
                  <a:lnTo>
                    <a:pt x="218" y="14"/>
                  </a:lnTo>
                  <a:lnTo>
                    <a:pt x="226" y="18"/>
                  </a:lnTo>
                  <a:lnTo>
                    <a:pt x="235" y="22"/>
                  </a:lnTo>
                  <a:lnTo>
                    <a:pt x="243" y="28"/>
                  </a:lnTo>
                  <a:lnTo>
                    <a:pt x="251" y="34"/>
                  </a:lnTo>
                  <a:lnTo>
                    <a:pt x="259" y="40"/>
                  </a:lnTo>
                  <a:lnTo>
                    <a:pt x="267" y="47"/>
                  </a:lnTo>
                  <a:lnTo>
                    <a:pt x="277" y="54"/>
                  </a:lnTo>
                  <a:lnTo>
                    <a:pt x="286" y="60"/>
                  </a:lnTo>
                  <a:lnTo>
                    <a:pt x="294" y="65"/>
                  </a:lnTo>
                  <a:lnTo>
                    <a:pt x="304" y="69"/>
                  </a:lnTo>
                  <a:lnTo>
                    <a:pt x="314" y="72"/>
                  </a:lnTo>
                  <a:lnTo>
                    <a:pt x="324" y="75"/>
                  </a:lnTo>
                  <a:lnTo>
                    <a:pt x="334" y="74"/>
                  </a:lnTo>
                  <a:lnTo>
                    <a:pt x="344" y="72"/>
                  </a:lnTo>
                  <a:lnTo>
                    <a:pt x="355" y="68"/>
                  </a:lnTo>
                  <a:lnTo>
                    <a:pt x="367" y="60"/>
                  </a:lnTo>
                  <a:lnTo>
                    <a:pt x="373" y="54"/>
                  </a:lnTo>
                  <a:lnTo>
                    <a:pt x="378" y="46"/>
                  </a:lnTo>
                  <a:lnTo>
                    <a:pt x="382" y="36"/>
                  </a:lnTo>
                  <a:lnTo>
                    <a:pt x="387" y="27"/>
                  </a:lnTo>
                  <a:lnTo>
                    <a:pt x="393" y="18"/>
                  </a:lnTo>
                  <a:lnTo>
                    <a:pt x="401" y="10"/>
                  </a:lnTo>
                  <a:lnTo>
                    <a:pt x="411" y="3"/>
                  </a:lnTo>
                  <a:lnTo>
                    <a:pt x="422" y="0"/>
                  </a:lnTo>
                  <a:lnTo>
                    <a:pt x="432" y="3"/>
                  </a:lnTo>
                  <a:lnTo>
                    <a:pt x="442" y="6"/>
                  </a:lnTo>
                  <a:lnTo>
                    <a:pt x="453" y="10"/>
                  </a:lnTo>
                  <a:lnTo>
                    <a:pt x="463" y="15"/>
                  </a:lnTo>
                  <a:lnTo>
                    <a:pt x="472" y="21"/>
                  </a:lnTo>
                  <a:lnTo>
                    <a:pt x="479" y="28"/>
                  </a:lnTo>
                  <a:lnTo>
                    <a:pt x="486" y="36"/>
                  </a:lnTo>
                  <a:lnTo>
                    <a:pt x="492" y="46"/>
                  </a:lnTo>
                  <a:lnTo>
                    <a:pt x="493" y="54"/>
                  </a:lnTo>
                  <a:lnTo>
                    <a:pt x="492" y="61"/>
                  </a:lnTo>
                  <a:lnTo>
                    <a:pt x="489" y="68"/>
                  </a:lnTo>
                  <a:lnTo>
                    <a:pt x="485" y="73"/>
                  </a:lnTo>
                  <a:lnTo>
                    <a:pt x="479" y="79"/>
                  </a:lnTo>
                  <a:lnTo>
                    <a:pt x="473" y="83"/>
                  </a:lnTo>
                  <a:lnTo>
                    <a:pt x="466" y="88"/>
                  </a:lnTo>
                  <a:lnTo>
                    <a:pt x="458" y="93"/>
                  </a:lnTo>
                  <a:lnTo>
                    <a:pt x="451" y="97"/>
                  </a:lnTo>
                  <a:lnTo>
                    <a:pt x="443" y="101"/>
                  </a:lnTo>
                  <a:lnTo>
                    <a:pt x="437" y="107"/>
                  </a:lnTo>
                  <a:lnTo>
                    <a:pt x="431" y="112"/>
                  </a:lnTo>
                  <a:lnTo>
                    <a:pt x="427" y="118"/>
                  </a:lnTo>
                  <a:lnTo>
                    <a:pt x="423" y="125"/>
                  </a:lnTo>
                  <a:lnTo>
                    <a:pt x="422" y="133"/>
                  </a:lnTo>
                  <a:lnTo>
                    <a:pt x="422" y="142"/>
                  </a:lnTo>
                  <a:lnTo>
                    <a:pt x="511" y="227"/>
                  </a:lnTo>
                  <a:lnTo>
                    <a:pt x="429" y="316"/>
                  </a:lnTo>
                  <a:lnTo>
                    <a:pt x="419" y="317"/>
                  </a:lnTo>
                  <a:lnTo>
                    <a:pt x="411" y="315"/>
                  </a:lnTo>
                  <a:lnTo>
                    <a:pt x="402" y="312"/>
                  </a:lnTo>
                  <a:lnTo>
                    <a:pt x="395" y="308"/>
                  </a:lnTo>
                  <a:lnTo>
                    <a:pt x="388" y="302"/>
                  </a:lnTo>
                  <a:lnTo>
                    <a:pt x="382" y="295"/>
                  </a:lnTo>
                  <a:lnTo>
                    <a:pt x="376" y="288"/>
                  </a:lnTo>
                  <a:lnTo>
                    <a:pt x="370" y="281"/>
                  </a:lnTo>
                  <a:lnTo>
                    <a:pt x="364" y="273"/>
                  </a:lnTo>
                  <a:lnTo>
                    <a:pt x="358" y="266"/>
                  </a:lnTo>
                  <a:lnTo>
                    <a:pt x="351" y="260"/>
                  </a:lnTo>
                  <a:lnTo>
                    <a:pt x="344" y="255"/>
                  </a:lnTo>
                  <a:lnTo>
                    <a:pt x="336" y="250"/>
                  </a:lnTo>
                  <a:lnTo>
                    <a:pt x="327" y="248"/>
                  </a:lnTo>
                  <a:lnTo>
                    <a:pt x="317" y="247"/>
                  </a:lnTo>
                  <a:lnTo>
                    <a:pt x="305" y="248"/>
                  </a:lnTo>
                  <a:lnTo>
                    <a:pt x="299" y="252"/>
                  </a:lnTo>
                  <a:lnTo>
                    <a:pt x="293" y="255"/>
                  </a:lnTo>
                  <a:lnTo>
                    <a:pt x="287" y="260"/>
                  </a:lnTo>
                  <a:lnTo>
                    <a:pt x="281" y="265"/>
                  </a:lnTo>
                  <a:lnTo>
                    <a:pt x="275" y="270"/>
                  </a:lnTo>
                  <a:lnTo>
                    <a:pt x="270" y="275"/>
                  </a:lnTo>
                  <a:lnTo>
                    <a:pt x="265" y="281"/>
                  </a:lnTo>
                  <a:lnTo>
                    <a:pt x="260" y="288"/>
                  </a:lnTo>
                  <a:lnTo>
                    <a:pt x="255" y="294"/>
                  </a:lnTo>
                  <a:lnTo>
                    <a:pt x="251" y="300"/>
                  </a:lnTo>
                  <a:lnTo>
                    <a:pt x="247" y="308"/>
                  </a:lnTo>
                  <a:lnTo>
                    <a:pt x="244" y="315"/>
                  </a:lnTo>
                  <a:lnTo>
                    <a:pt x="242" y="323"/>
                  </a:lnTo>
                  <a:lnTo>
                    <a:pt x="239" y="331"/>
                  </a:lnTo>
                  <a:lnTo>
                    <a:pt x="238" y="339"/>
                  </a:lnTo>
                  <a:lnTo>
                    <a:pt x="238" y="348"/>
                  </a:lnTo>
                  <a:lnTo>
                    <a:pt x="241" y="353"/>
                  </a:lnTo>
                  <a:lnTo>
                    <a:pt x="244" y="356"/>
                  </a:lnTo>
                  <a:lnTo>
                    <a:pt x="248" y="360"/>
                  </a:lnTo>
                  <a:lnTo>
                    <a:pt x="252" y="362"/>
                  </a:lnTo>
                  <a:lnTo>
                    <a:pt x="257" y="364"/>
                  </a:lnTo>
                  <a:lnTo>
                    <a:pt x="262" y="366"/>
                  </a:lnTo>
                  <a:lnTo>
                    <a:pt x="267" y="367"/>
                  </a:lnTo>
                  <a:lnTo>
                    <a:pt x="274" y="368"/>
                  </a:lnTo>
                  <a:lnTo>
                    <a:pt x="279" y="368"/>
                  </a:lnTo>
                  <a:lnTo>
                    <a:pt x="285" y="369"/>
                  </a:lnTo>
                  <a:lnTo>
                    <a:pt x="292" y="370"/>
                  </a:lnTo>
                  <a:lnTo>
                    <a:pt x="298" y="370"/>
                  </a:lnTo>
                  <a:lnTo>
                    <a:pt x="304" y="370"/>
                  </a:lnTo>
                  <a:lnTo>
                    <a:pt x="309" y="371"/>
                  </a:lnTo>
                  <a:lnTo>
                    <a:pt x="315" y="371"/>
                  </a:lnTo>
                  <a:lnTo>
                    <a:pt x="320" y="373"/>
                  </a:lnTo>
                  <a:lnTo>
                    <a:pt x="330" y="376"/>
                  </a:lnTo>
                  <a:lnTo>
                    <a:pt x="337" y="382"/>
                  </a:lnTo>
                  <a:lnTo>
                    <a:pt x="344" y="389"/>
                  </a:lnTo>
                  <a:lnTo>
                    <a:pt x="349" y="398"/>
                  </a:lnTo>
                  <a:lnTo>
                    <a:pt x="353" y="407"/>
                  </a:lnTo>
                  <a:lnTo>
                    <a:pt x="355" y="417"/>
                  </a:lnTo>
                  <a:lnTo>
                    <a:pt x="356" y="427"/>
                  </a:lnTo>
                  <a:lnTo>
                    <a:pt x="355" y="436"/>
                  </a:lnTo>
                  <a:lnTo>
                    <a:pt x="352" y="443"/>
                  </a:lnTo>
                  <a:lnTo>
                    <a:pt x="348" y="448"/>
                  </a:lnTo>
                  <a:lnTo>
                    <a:pt x="343" y="453"/>
                  </a:lnTo>
                  <a:lnTo>
                    <a:pt x="339" y="458"/>
                  </a:lnTo>
                  <a:lnTo>
                    <a:pt x="334" y="462"/>
                  </a:lnTo>
                  <a:lnTo>
                    <a:pt x="330" y="468"/>
                  </a:lnTo>
                  <a:lnTo>
                    <a:pt x="324" y="473"/>
                  </a:lnTo>
                  <a:lnTo>
                    <a:pt x="320" y="479"/>
                  </a:lnTo>
                  <a:lnTo>
                    <a:pt x="311" y="479"/>
                  </a:lnTo>
                  <a:lnTo>
                    <a:pt x="304" y="477"/>
                  </a:lnTo>
                  <a:lnTo>
                    <a:pt x="295" y="474"/>
                  </a:lnTo>
                  <a:lnTo>
                    <a:pt x="286" y="470"/>
                  </a:lnTo>
                  <a:lnTo>
                    <a:pt x="278" y="465"/>
                  </a:lnTo>
                  <a:lnTo>
                    <a:pt x="268" y="461"/>
                  </a:lnTo>
                  <a:lnTo>
                    <a:pt x="259" y="455"/>
                  </a:lnTo>
                  <a:lnTo>
                    <a:pt x="250" y="450"/>
                  </a:lnTo>
                  <a:lnTo>
                    <a:pt x="241" y="445"/>
                  </a:lnTo>
                  <a:lnTo>
                    <a:pt x="231" y="441"/>
                  </a:lnTo>
                  <a:lnTo>
                    <a:pt x="222" y="437"/>
                  </a:lnTo>
                  <a:lnTo>
                    <a:pt x="211" y="435"/>
                  </a:lnTo>
                  <a:lnTo>
                    <a:pt x="202" y="432"/>
                  </a:lnTo>
                  <a:lnTo>
                    <a:pt x="193" y="432"/>
                  </a:lnTo>
                  <a:lnTo>
                    <a:pt x="182" y="433"/>
                  </a:lnTo>
                  <a:lnTo>
                    <a:pt x="172" y="436"/>
                  </a:lnTo>
                  <a:lnTo>
                    <a:pt x="98" y="508"/>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39" name="Freeform 15"/>
            <p:cNvSpPr>
              <a:spLocks/>
            </p:cNvSpPr>
            <p:nvPr/>
          </p:nvSpPr>
          <p:spPr bwMode="grayWhite">
            <a:xfrm>
              <a:off x="705" y="3827"/>
              <a:ext cx="513" cy="493"/>
            </a:xfrm>
            <a:custGeom>
              <a:avLst/>
              <a:gdLst/>
              <a:ahLst/>
              <a:cxnLst>
                <a:cxn ang="0">
                  <a:pos x="111" y="481"/>
                </a:cxn>
                <a:cxn ang="0">
                  <a:pos x="85" y="463"/>
                </a:cxn>
                <a:cxn ang="0">
                  <a:pos x="64" y="433"/>
                </a:cxn>
                <a:cxn ang="0">
                  <a:pos x="0" y="275"/>
                </a:cxn>
                <a:cxn ang="0">
                  <a:pos x="3" y="259"/>
                </a:cxn>
                <a:cxn ang="0">
                  <a:pos x="10" y="240"/>
                </a:cxn>
                <a:cxn ang="0">
                  <a:pos x="21" y="222"/>
                </a:cxn>
                <a:cxn ang="0">
                  <a:pos x="35" y="205"/>
                </a:cxn>
                <a:cxn ang="0">
                  <a:pos x="49" y="193"/>
                </a:cxn>
                <a:cxn ang="0">
                  <a:pos x="81" y="193"/>
                </a:cxn>
                <a:cxn ang="0">
                  <a:pos x="112" y="205"/>
                </a:cxn>
                <a:cxn ang="0">
                  <a:pos x="142" y="220"/>
                </a:cxn>
                <a:cxn ang="0">
                  <a:pos x="169" y="226"/>
                </a:cxn>
                <a:cxn ang="0">
                  <a:pos x="194" y="211"/>
                </a:cxn>
                <a:cxn ang="0">
                  <a:pos x="212" y="183"/>
                </a:cxn>
                <a:cxn ang="0">
                  <a:pos x="222" y="156"/>
                </a:cxn>
                <a:cxn ang="0">
                  <a:pos x="213" y="128"/>
                </a:cxn>
                <a:cxn ang="0">
                  <a:pos x="198" y="115"/>
                </a:cxn>
                <a:cxn ang="0">
                  <a:pos x="178" y="105"/>
                </a:cxn>
                <a:cxn ang="0">
                  <a:pos x="158" y="95"/>
                </a:cxn>
                <a:cxn ang="0">
                  <a:pos x="142" y="81"/>
                </a:cxn>
                <a:cxn ang="0">
                  <a:pos x="137" y="60"/>
                </a:cxn>
                <a:cxn ang="0">
                  <a:pos x="146" y="38"/>
                </a:cxn>
                <a:cxn ang="0">
                  <a:pos x="160" y="20"/>
                </a:cxn>
                <a:cxn ang="0">
                  <a:pos x="176" y="0"/>
                </a:cxn>
                <a:cxn ang="0">
                  <a:pos x="198" y="15"/>
                </a:cxn>
                <a:cxn ang="0">
                  <a:pos x="224" y="26"/>
                </a:cxn>
                <a:cxn ang="0">
                  <a:pos x="251" y="34"/>
                </a:cxn>
                <a:cxn ang="0">
                  <a:pos x="279" y="38"/>
                </a:cxn>
                <a:cxn ang="0">
                  <a:pos x="307" y="37"/>
                </a:cxn>
                <a:cxn ang="0">
                  <a:pos x="285" y="123"/>
                </a:cxn>
                <a:cxn ang="0">
                  <a:pos x="295" y="131"/>
                </a:cxn>
                <a:cxn ang="0">
                  <a:pos x="308" y="140"/>
                </a:cxn>
                <a:cxn ang="0">
                  <a:pos x="337" y="134"/>
                </a:cxn>
                <a:cxn ang="0">
                  <a:pos x="357" y="101"/>
                </a:cxn>
                <a:cxn ang="0">
                  <a:pos x="382" y="69"/>
                </a:cxn>
                <a:cxn ang="0">
                  <a:pos x="395" y="94"/>
                </a:cxn>
                <a:cxn ang="0">
                  <a:pos x="416" y="117"/>
                </a:cxn>
                <a:cxn ang="0">
                  <a:pos x="441" y="137"/>
                </a:cxn>
                <a:cxn ang="0">
                  <a:pos x="469" y="154"/>
                </a:cxn>
                <a:cxn ang="0">
                  <a:pos x="501" y="170"/>
                </a:cxn>
                <a:cxn ang="0">
                  <a:pos x="431" y="287"/>
                </a:cxn>
                <a:cxn ang="0">
                  <a:pos x="316" y="222"/>
                </a:cxn>
                <a:cxn ang="0">
                  <a:pos x="299" y="240"/>
                </a:cxn>
                <a:cxn ang="0">
                  <a:pos x="283" y="261"/>
                </a:cxn>
                <a:cxn ang="0">
                  <a:pos x="271" y="284"/>
                </a:cxn>
                <a:cxn ang="0">
                  <a:pos x="262" y="308"/>
                </a:cxn>
                <a:cxn ang="0">
                  <a:pos x="265" y="334"/>
                </a:cxn>
                <a:cxn ang="0">
                  <a:pos x="290" y="351"/>
                </a:cxn>
                <a:cxn ang="0">
                  <a:pos x="325" y="356"/>
                </a:cxn>
                <a:cxn ang="0">
                  <a:pos x="360" y="359"/>
                </a:cxn>
                <a:cxn ang="0">
                  <a:pos x="388" y="370"/>
                </a:cxn>
                <a:cxn ang="0">
                  <a:pos x="400" y="401"/>
                </a:cxn>
                <a:cxn ang="0">
                  <a:pos x="202" y="404"/>
                </a:cxn>
                <a:cxn ang="0">
                  <a:pos x="162" y="479"/>
                </a:cxn>
                <a:cxn ang="0">
                  <a:pos x="150" y="484"/>
                </a:cxn>
                <a:cxn ang="0">
                  <a:pos x="138" y="492"/>
                </a:cxn>
              </a:cxnLst>
              <a:rect l="0" t="0" r="r" b="b"/>
              <a:pathLst>
                <a:path w="513" h="493">
                  <a:moveTo>
                    <a:pt x="130" y="492"/>
                  </a:moveTo>
                  <a:lnTo>
                    <a:pt x="120" y="486"/>
                  </a:lnTo>
                  <a:lnTo>
                    <a:pt x="111" y="481"/>
                  </a:lnTo>
                  <a:lnTo>
                    <a:pt x="101" y="475"/>
                  </a:lnTo>
                  <a:lnTo>
                    <a:pt x="93" y="469"/>
                  </a:lnTo>
                  <a:lnTo>
                    <a:pt x="85" y="463"/>
                  </a:lnTo>
                  <a:lnTo>
                    <a:pt x="78" y="454"/>
                  </a:lnTo>
                  <a:lnTo>
                    <a:pt x="71" y="444"/>
                  </a:lnTo>
                  <a:lnTo>
                    <a:pt x="64" y="433"/>
                  </a:lnTo>
                  <a:lnTo>
                    <a:pt x="111" y="353"/>
                  </a:lnTo>
                  <a:lnTo>
                    <a:pt x="0" y="280"/>
                  </a:lnTo>
                  <a:lnTo>
                    <a:pt x="0" y="275"/>
                  </a:lnTo>
                  <a:lnTo>
                    <a:pt x="0" y="270"/>
                  </a:lnTo>
                  <a:lnTo>
                    <a:pt x="1" y="264"/>
                  </a:lnTo>
                  <a:lnTo>
                    <a:pt x="3" y="259"/>
                  </a:lnTo>
                  <a:lnTo>
                    <a:pt x="5" y="252"/>
                  </a:lnTo>
                  <a:lnTo>
                    <a:pt x="7" y="246"/>
                  </a:lnTo>
                  <a:lnTo>
                    <a:pt x="10" y="240"/>
                  </a:lnTo>
                  <a:lnTo>
                    <a:pt x="13" y="234"/>
                  </a:lnTo>
                  <a:lnTo>
                    <a:pt x="17" y="227"/>
                  </a:lnTo>
                  <a:lnTo>
                    <a:pt x="21" y="222"/>
                  </a:lnTo>
                  <a:lnTo>
                    <a:pt x="26" y="216"/>
                  </a:lnTo>
                  <a:lnTo>
                    <a:pt x="30" y="211"/>
                  </a:lnTo>
                  <a:lnTo>
                    <a:pt x="35" y="205"/>
                  </a:lnTo>
                  <a:lnTo>
                    <a:pt x="40" y="201"/>
                  </a:lnTo>
                  <a:lnTo>
                    <a:pt x="44" y="196"/>
                  </a:lnTo>
                  <a:lnTo>
                    <a:pt x="49" y="193"/>
                  </a:lnTo>
                  <a:lnTo>
                    <a:pt x="60" y="191"/>
                  </a:lnTo>
                  <a:lnTo>
                    <a:pt x="70" y="191"/>
                  </a:lnTo>
                  <a:lnTo>
                    <a:pt x="81" y="193"/>
                  </a:lnTo>
                  <a:lnTo>
                    <a:pt x="92" y="196"/>
                  </a:lnTo>
                  <a:lnTo>
                    <a:pt x="102" y="201"/>
                  </a:lnTo>
                  <a:lnTo>
                    <a:pt x="112" y="205"/>
                  </a:lnTo>
                  <a:lnTo>
                    <a:pt x="122" y="211"/>
                  </a:lnTo>
                  <a:lnTo>
                    <a:pt x="132" y="216"/>
                  </a:lnTo>
                  <a:lnTo>
                    <a:pt x="142" y="220"/>
                  </a:lnTo>
                  <a:lnTo>
                    <a:pt x="150" y="223"/>
                  </a:lnTo>
                  <a:lnTo>
                    <a:pt x="160" y="226"/>
                  </a:lnTo>
                  <a:lnTo>
                    <a:pt x="169" y="226"/>
                  </a:lnTo>
                  <a:lnTo>
                    <a:pt x="178" y="223"/>
                  </a:lnTo>
                  <a:lnTo>
                    <a:pt x="186" y="219"/>
                  </a:lnTo>
                  <a:lnTo>
                    <a:pt x="194" y="211"/>
                  </a:lnTo>
                  <a:lnTo>
                    <a:pt x="202" y="200"/>
                  </a:lnTo>
                  <a:lnTo>
                    <a:pt x="207" y="192"/>
                  </a:lnTo>
                  <a:lnTo>
                    <a:pt x="212" y="183"/>
                  </a:lnTo>
                  <a:lnTo>
                    <a:pt x="216" y="174"/>
                  </a:lnTo>
                  <a:lnTo>
                    <a:pt x="219" y="165"/>
                  </a:lnTo>
                  <a:lnTo>
                    <a:pt x="222" y="156"/>
                  </a:lnTo>
                  <a:lnTo>
                    <a:pt x="222" y="146"/>
                  </a:lnTo>
                  <a:lnTo>
                    <a:pt x="219" y="138"/>
                  </a:lnTo>
                  <a:lnTo>
                    <a:pt x="213" y="128"/>
                  </a:lnTo>
                  <a:lnTo>
                    <a:pt x="210" y="123"/>
                  </a:lnTo>
                  <a:lnTo>
                    <a:pt x="204" y="119"/>
                  </a:lnTo>
                  <a:lnTo>
                    <a:pt x="198" y="115"/>
                  </a:lnTo>
                  <a:lnTo>
                    <a:pt x="192" y="112"/>
                  </a:lnTo>
                  <a:lnTo>
                    <a:pt x="186" y="109"/>
                  </a:lnTo>
                  <a:lnTo>
                    <a:pt x="178" y="105"/>
                  </a:lnTo>
                  <a:lnTo>
                    <a:pt x="171" y="102"/>
                  </a:lnTo>
                  <a:lnTo>
                    <a:pt x="165" y="98"/>
                  </a:lnTo>
                  <a:lnTo>
                    <a:pt x="158" y="95"/>
                  </a:lnTo>
                  <a:lnTo>
                    <a:pt x="152" y="91"/>
                  </a:lnTo>
                  <a:lnTo>
                    <a:pt x="146" y="86"/>
                  </a:lnTo>
                  <a:lnTo>
                    <a:pt x="142" y="81"/>
                  </a:lnTo>
                  <a:lnTo>
                    <a:pt x="139" y="74"/>
                  </a:lnTo>
                  <a:lnTo>
                    <a:pt x="137" y="68"/>
                  </a:lnTo>
                  <a:lnTo>
                    <a:pt x="137" y="60"/>
                  </a:lnTo>
                  <a:lnTo>
                    <a:pt x="138" y="51"/>
                  </a:lnTo>
                  <a:lnTo>
                    <a:pt x="142" y="44"/>
                  </a:lnTo>
                  <a:lnTo>
                    <a:pt x="146" y="38"/>
                  </a:lnTo>
                  <a:lnTo>
                    <a:pt x="150" y="32"/>
                  </a:lnTo>
                  <a:lnTo>
                    <a:pt x="155" y="26"/>
                  </a:lnTo>
                  <a:lnTo>
                    <a:pt x="160" y="20"/>
                  </a:lnTo>
                  <a:lnTo>
                    <a:pt x="165" y="14"/>
                  </a:lnTo>
                  <a:lnTo>
                    <a:pt x="170" y="8"/>
                  </a:lnTo>
                  <a:lnTo>
                    <a:pt x="176" y="0"/>
                  </a:lnTo>
                  <a:lnTo>
                    <a:pt x="183" y="5"/>
                  </a:lnTo>
                  <a:lnTo>
                    <a:pt x="191" y="10"/>
                  </a:lnTo>
                  <a:lnTo>
                    <a:pt x="198" y="15"/>
                  </a:lnTo>
                  <a:lnTo>
                    <a:pt x="207" y="19"/>
                  </a:lnTo>
                  <a:lnTo>
                    <a:pt x="215" y="23"/>
                  </a:lnTo>
                  <a:lnTo>
                    <a:pt x="224" y="26"/>
                  </a:lnTo>
                  <a:lnTo>
                    <a:pt x="233" y="29"/>
                  </a:lnTo>
                  <a:lnTo>
                    <a:pt x="242" y="32"/>
                  </a:lnTo>
                  <a:lnTo>
                    <a:pt x="251" y="34"/>
                  </a:lnTo>
                  <a:lnTo>
                    <a:pt x="261" y="36"/>
                  </a:lnTo>
                  <a:lnTo>
                    <a:pt x="270" y="37"/>
                  </a:lnTo>
                  <a:lnTo>
                    <a:pt x="279" y="38"/>
                  </a:lnTo>
                  <a:lnTo>
                    <a:pt x="288" y="38"/>
                  </a:lnTo>
                  <a:lnTo>
                    <a:pt x="298" y="38"/>
                  </a:lnTo>
                  <a:lnTo>
                    <a:pt x="307" y="37"/>
                  </a:lnTo>
                  <a:lnTo>
                    <a:pt x="316" y="36"/>
                  </a:lnTo>
                  <a:lnTo>
                    <a:pt x="282" y="120"/>
                  </a:lnTo>
                  <a:lnTo>
                    <a:pt x="285" y="123"/>
                  </a:lnTo>
                  <a:lnTo>
                    <a:pt x="288" y="126"/>
                  </a:lnTo>
                  <a:lnTo>
                    <a:pt x="291" y="129"/>
                  </a:lnTo>
                  <a:lnTo>
                    <a:pt x="295" y="131"/>
                  </a:lnTo>
                  <a:lnTo>
                    <a:pt x="298" y="134"/>
                  </a:lnTo>
                  <a:lnTo>
                    <a:pt x="303" y="137"/>
                  </a:lnTo>
                  <a:lnTo>
                    <a:pt x="308" y="140"/>
                  </a:lnTo>
                  <a:lnTo>
                    <a:pt x="313" y="142"/>
                  </a:lnTo>
                  <a:lnTo>
                    <a:pt x="327" y="140"/>
                  </a:lnTo>
                  <a:lnTo>
                    <a:pt x="337" y="134"/>
                  </a:lnTo>
                  <a:lnTo>
                    <a:pt x="345" y="125"/>
                  </a:lnTo>
                  <a:lnTo>
                    <a:pt x="352" y="113"/>
                  </a:lnTo>
                  <a:lnTo>
                    <a:pt x="357" y="101"/>
                  </a:lnTo>
                  <a:lnTo>
                    <a:pt x="363" y="89"/>
                  </a:lnTo>
                  <a:lnTo>
                    <a:pt x="372" y="78"/>
                  </a:lnTo>
                  <a:lnTo>
                    <a:pt x="382" y="69"/>
                  </a:lnTo>
                  <a:lnTo>
                    <a:pt x="385" y="77"/>
                  </a:lnTo>
                  <a:lnTo>
                    <a:pt x="390" y="86"/>
                  </a:lnTo>
                  <a:lnTo>
                    <a:pt x="395" y="94"/>
                  </a:lnTo>
                  <a:lnTo>
                    <a:pt x="402" y="101"/>
                  </a:lnTo>
                  <a:lnTo>
                    <a:pt x="409" y="109"/>
                  </a:lnTo>
                  <a:lnTo>
                    <a:pt x="416" y="117"/>
                  </a:lnTo>
                  <a:lnTo>
                    <a:pt x="424" y="123"/>
                  </a:lnTo>
                  <a:lnTo>
                    <a:pt x="432" y="130"/>
                  </a:lnTo>
                  <a:lnTo>
                    <a:pt x="441" y="137"/>
                  </a:lnTo>
                  <a:lnTo>
                    <a:pt x="450" y="143"/>
                  </a:lnTo>
                  <a:lnTo>
                    <a:pt x="459" y="149"/>
                  </a:lnTo>
                  <a:lnTo>
                    <a:pt x="469" y="154"/>
                  </a:lnTo>
                  <a:lnTo>
                    <a:pt x="480" y="159"/>
                  </a:lnTo>
                  <a:lnTo>
                    <a:pt x="490" y="165"/>
                  </a:lnTo>
                  <a:lnTo>
                    <a:pt x="501" y="170"/>
                  </a:lnTo>
                  <a:lnTo>
                    <a:pt x="512" y="174"/>
                  </a:lnTo>
                  <a:lnTo>
                    <a:pt x="447" y="287"/>
                  </a:lnTo>
                  <a:lnTo>
                    <a:pt x="431" y="287"/>
                  </a:lnTo>
                  <a:lnTo>
                    <a:pt x="328" y="211"/>
                  </a:lnTo>
                  <a:lnTo>
                    <a:pt x="322" y="216"/>
                  </a:lnTo>
                  <a:lnTo>
                    <a:pt x="316" y="222"/>
                  </a:lnTo>
                  <a:lnTo>
                    <a:pt x="311" y="227"/>
                  </a:lnTo>
                  <a:lnTo>
                    <a:pt x="305" y="234"/>
                  </a:lnTo>
                  <a:lnTo>
                    <a:pt x="299" y="240"/>
                  </a:lnTo>
                  <a:lnTo>
                    <a:pt x="293" y="247"/>
                  </a:lnTo>
                  <a:lnTo>
                    <a:pt x="288" y="253"/>
                  </a:lnTo>
                  <a:lnTo>
                    <a:pt x="283" y="261"/>
                  </a:lnTo>
                  <a:lnTo>
                    <a:pt x="279" y="268"/>
                  </a:lnTo>
                  <a:lnTo>
                    <a:pt x="275" y="276"/>
                  </a:lnTo>
                  <a:lnTo>
                    <a:pt x="271" y="284"/>
                  </a:lnTo>
                  <a:lnTo>
                    <a:pt x="267" y="292"/>
                  </a:lnTo>
                  <a:lnTo>
                    <a:pt x="265" y="300"/>
                  </a:lnTo>
                  <a:lnTo>
                    <a:pt x="262" y="308"/>
                  </a:lnTo>
                  <a:lnTo>
                    <a:pt x="261" y="316"/>
                  </a:lnTo>
                  <a:lnTo>
                    <a:pt x="259" y="324"/>
                  </a:lnTo>
                  <a:lnTo>
                    <a:pt x="265" y="334"/>
                  </a:lnTo>
                  <a:lnTo>
                    <a:pt x="272" y="342"/>
                  </a:lnTo>
                  <a:lnTo>
                    <a:pt x="281" y="347"/>
                  </a:lnTo>
                  <a:lnTo>
                    <a:pt x="290" y="351"/>
                  </a:lnTo>
                  <a:lnTo>
                    <a:pt x="302" y="353"/>
                  </a:lnTo>
                  <a:lnTo>
                    <a:pt x="313" y="355"/>
                  </a:lnTo>
                  <a:lnTo>
                    <a:pt x="325" y="356"/>
                  </a:lnTo>
                  <a:lnTo>
                    <a:pt x="337" y="357"/>
                  </a:lnTo>
                  <a:lnTo>
                    <a:pt x="348" y="357"/>
                  </a:lnTo>
                  <a:lnTo>
                    <a:pt x="360" y="359"/>
                  </a:lnTo>
                  <a:lnTo>
                    <a:pt x="370" y="361"/>
                  </a:lnTo>
                  <a:lnTo>
                    <a:pt x="380" y="365"/>
                  </a:lnTo>
                  <a:lnTo>
                    <a:pt x="388" y="370"/>
                  </a:lnTo>
                  <a:lnTo>
                    <a:pt x="394" y="378"/>
                  </a:lnTo>
                  <a:lnTo>
                    <a:pt x="399" y="387"/>
                  </a:lnTo>
                  <a:lnTo>
                    <a:pt x="400" y="401"/>
                  </a:lnTo>
                  <a:lnTo>
                    <a:pt x="347" y="480"/>
                  </a:lnTo>
                  <a:lnTo>
                    <a:pt x="225" y="398"/>
                  </a:lnTo>
                  <a:lnTo>
                    <a:pt x="202" y="404"/>
                  </a:lnTo>
                  <a:lnTo>
                    <a:pt x="168" y="477"/>
                  </a:lnTo>
                  <a:lnTo>
                    <a:pt x="165" y="478"/>
                  </a:lnTo>
                  <a:lnTo>
                    <a:pt x="162" y="479"/>
                  </a:lnTo>
                  <a:lnTo>
                    <a:pt x="158" y="481"/>
                  </a:lnTo>
                  <a:lnTo>
                    <a:pt x="154" y="483"/>
                  </a:lnTo>
                  <a:lnTo>
                    <a:pt x="150" y="484"/>
                  </a:lnTo>
                  <a:lnTo>
                    <a:pt x="146" y="487"/>
                  </a:lnTo>
                  <a:lnTo>
                    <a:pt x="142" y="489"/>
                  </a:lnTo>
                  <a:lnTo>
                    <a:pt x="138" y="492"/>
                  </a:lnTo>
                  <a:lnTo>
                    <a:pt x="130" y="492"/>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40" name="Freeform 16"/>
            <p:cNvSpPr>
              <a:spLocks/>
            </p:cNvSpPr>
            <p:nvPr/>
          </p:nvSpPr>
          <p:spPr bwMode="grayWhite">
            <a:xfrm>
              <a:off x="-3" y="3739"/>
              <a:ext cx="337" cy="355"/>
            </a:xfrm>
            <a:custGeom>
              <a:avLst/>
              <a:gdLst/>
              <a:ahLst/>
              <a:cxnLst>
                <a:cxn ang="0">
                  <a:pos x="315" y="160"/>
                </a:cxn>
                <a:cxn ang="0">
                  <a:pos x="280" y="168"/>
                </a:cxn>
                <a:cxn ang="0">
                  <a:pos x="247" y="179"/>
                </a:cxn>
                <a:cxn ang="0">
                  <a:pos x="232" y="209"/>
                </a:cxn>
                <a:cxn ang="0">
                  <a:pos x="240" y="243"/>
                </a:cxn>
                <a:cxn ang="0">
                  <a:pos x="243" y="275"/>
                </a:cxn>
                <a:cxn ang="0">
                  <a:pos x="227" y="291"/>
                </a:cxn>
                <a:cxn ang="0">
                  <a:pos x="202" y="300"/>
                </a:cxn>
                <a:cxn ang="0">
                  <a:pos x="175" y="303"/>
                </a:cxn>
                <a:cxn ang="0">
                  <a:pos x="149" y="303"/>
                </a:cxn>
                <a:cxn ang="0">
                  <a:pos x="142" y="276"/>
                </a:cxn>
                <a:cxn ang="0">
                  <a:pos x="149" y="243"/>
                </a:cxn>
                <a:cxn ang="0">
                  <a:pos x="139" y="220"/>
                </a:cxn>
                <a:cxn ang="0">
                  <a:pos x="121" y="210"/>
                </a:cxn>
                <a:cxn ang="0">
                  <a:pos x="99" y="206"/>
                </a:cxn>
                <a:cxn ang="0">
                  <a:pos x="75" y="207"/>
                </a:cxn>
                <a:cxn ang="0">
                  <a:pos x="51" y="216"/>
                </a:cxn>
                <a:cxn ang="0">
                  <a:pos x="34" y="234"/>
                </a:cxn>
                <a:cxn ang="0">
                  <a:pos x="32" y="260"/>
                </a:cxn>
                <a:cxn ang="0">
                  <a:pos x="43" y="284"/>
                </a:cxn>
                <a:cxn ang="0">
                  <a:pos x="50" y="309"/>
                </a:cxn>
                <a:cxn ang="0">
                  <a:pos x="41" y="333"/>
                </a:cxn>
                <a:cxn ang="0">
                  <a:pos x="25" y="345"/>
                </a:cxn>
                <a:cxn ang="0">
                  <a:pos x="7" y="353"/>
                </a:cxn>
                <a:cxn ang="0">
                  <a:pos x="14" y="34"/>
                </a:cxn>
                <a:cxn ang="0">
                  <a:pos x="16" y="51"/>
                </a:cxn>
                <a:cxn ang="0">
                  <a:pos x="13" y="68"/>
                </a:cxn>
                <a:cxn ang="0">
                  <a:pos x="9" y="87"/>
                </a:cxn>
                <a:cxn ang="0">
                  <a:pos x="12" y="107"/>
                </a:cxn>
                <a:cxn ang="0">
                  <a:pos x="33" y="126"/>
                </a:cxn>
                <a:cxn ang="0">
                  <a:pos x="61" y="127"/>
                </a:cxn>
                <a:cxn ang="0">
                  <a:pos x="81" y="124"/>
                </a:cxn>
                <a:cxn ang="0">
                  <a:pos x="103" y="121"/>
                </a:cxn>
                <a:cxn ang="0">
                  <a:pos x="122" y="110"/>
                </a:cxn>
                <a:cxn ang="0">
                  <a:pos x="135" y="91"/>
                </a:cxn>
                <a:cxn ang="0">
                  <a:pos x="134" y="71"/>
                </a:cxn>
                <a:cxn ang="0">
                  <a:pos x="126" y="52"/>
                </a:cxn>
                <a:cxn ang="0">
                  <a:pos x="118" y="33"/>
                </a:cxn>
                <a:cxn ang="0">
                  <a:pos x="122" y="13"/>
                </a:cxn>
                <a:cxn ang="0">
                  <a:pos x="140" y="6"/>
                </a:cxn>
                <a:cxn ang="0">
                  <a:pos x="163" y="1"/>
                </a:cxn>
                <a:cxn ang="0">
                  <a:pos x="186" y="1"/>
                </a:cxn>
                <a:cxn ang="0">
                  <a:pos x="202" y="8"/>
                </a:cxn>
                <a:cxn ang="0">
                  <a:pos x="207" y="41"/>
                </a:cxn>
                <a:cxn ang="0">
                  <a:pos x="219" y="68"/>
                </a:cxn>
                <a:cxn ang="0">
                  <a:pos x="241" y="82"/>
                </a:cxn>
                <a:cxn ang="0">
                  <a:pos x="267" y="78"/>
                </a:cxn>
                <a:cxn ang="0">
                  <a:pos x="292" y="64"/>
                </a:cxn>
                <a:cxn ang="0">
                  <a:pos x="316" y="67"/>
                </a:cxn>
                <a:cxn ang="0">
                  <a:pos x="323" y="85"/>
                </a:cxn>
                <a:cxn ang="0">
                  <a:pos x="329" y="105"/>
                </a:cxn>
                <a:cxn ang="0">
                  <a:pos x="334" y="126"/>
                </a:cxn>
                <a:cxn ang="0">
                  <a:pos x="335" y="147"/>
                </a:cxn>
              </a:cxnLst>
              <a:rect l="0" t="0" r="r" b="b"/>
              <a:pathLst>
                <a:path w="337" h="355">
                  <a:moveTo>
                    <a:pt x="335" y="147"/>
                  </a:moveTo>
                  <a:lnTo>
                    <a:pt x="329" y="153"/>
                  </a:lnTo>
                  <a:lnTo>
                    <a:pt x="323" y="158"/>
                  </a:lnTo>
                  <a:lnTo>
                    <a:pt x="315" y="160"/>
                  </a:lnTo>
                  <a:lnTo>
                    <a:pt x="306" y="163"/>
                  </a:lnTo>
                  <a:lnTo>
                    <a:pt x="297" y="165"/>
                  </a:lnTo>
                  <a:lnTo>
                    <a:pt x="288" y="167"/>
                  </a:lnTo>
                  <a:lnTo>
                    <a:pt x="280" y="168"/>
                  </a:lnTo>
                  <a:lnTo>
                    <a:pt x="270" y="170"/>
                  </a:lnTo>
                  <a:lnTo>
                    <a:pt x="261" y="172"/>
                  </a:lnTo>
                  <a:lnTo>
                    <a:pt x="254" y="175"/>
                  </a:lnTo>
                  <a:lnTo>
                    <a:pt x="247" y="179"/>
                  </a:lnTo>
                  <a:lnTo>
                    <a:pt x="242" y="183"/>
                  </a:lnTo>
                  <a:lnTo>
                    <a:pt x="237" y="191"/>
                  </a:lnTo>
                  <a:lnTo>
                    <a:pt x="233" y="199"/>
                  </a:lnTo>
                  <a:lnTo>
                    <a:pt x="232" y="209"/>
                  </a:lnTo>
                  <a:lnTo>
                    <a:pt x="233" y="222"/>
                  </a:lnTo>
                  <a:lnTo>
                    <a:pt x="236" y="229"/>
                  </a:lnTo>
                  <a:lnTo>
                    <a:pt x="239" y="237"/>
                  </a:lnTo>
                  <a:lnTo>
                    <a:pt x="240" y="243"/>
                  </a:lnTo>
                  <a:lnTo>
                    <a:pt x="242" y="252"/>
                  </a:lnTo>
                  <a:lnTo>
                    <a:pt x="242" y="259"/>
                  </a:lnTo>
                  <a:lnTo>
                    <a:pt x="243" y="266"/>
                  </a:lnTo>
                  <a:lnTo>
                    <a:pt x="243" y="275"/>
                  </a:lnTo>
                  <a:lnTo>
                    <a:pt x="243" y="283"/>
                  </a:lnTo>
                  <a:lnTo>
                    <a:pt x="237" y="286"/>
                  </a:lnTo>
                  <a:lnTo>
                    <a:pt x="232" y="289"/>
                  </a:lnTo>
                  <a:lnTo>
                    <a:pt x="227" y="291"/>
                  </a:lnTo>
                  <a:lnTo>
                    <a:pt x="221" y="293"/>
                  </a:lnTo>
                  <a:lnTo>
                    <a:pt x="216" y="294"/>
                  </a:lnTo>
                  <a:lnTo>
                    <a:pt x="209" y="297"/>
                  </a:lnTo>
                  <a:lnTo>
                    <a:pt x="202" y="300"/>
                  </a:lnTo>
                  <a:lnTo>
                    <a:pt x="195" y="300"/>
                  </a:lnTo>
                  <a:lnTo>
                    <a:pt x="189" y="302"/>
                  </a:lnTo>
                  <a:lnTo>
                    <a:pt x="182" y="303"/>
                  </a:lnTo>
                  <a:lnTo>
                    <a:pt x="175" y="303"/>
                  </a:lnTo>
                  <a:lnTo>
                    <a:pt x="169" y="303"/>
                  </a:lnTo>
                  <a:lnTo>
                    <a:pt x="162" y="303"/>
                  </a:lnTo>
                  <a:lnTo>
                    <a:pt x="155" y="303"/>
                  </a:lnTo>
                  <a:lnTo>
                    <a:pt x="149" y="303"/>
                  </a:lnTo>
                  <a:lnTo>
                    <a:pt x="143" y="299"/>
                  </a:lnTo>
                  <a:lnTo>
                    <a:pt x="140" y="293"/>
                  </a:lnTo>
                  <a:lnTo>
                    <a:pt x="140" y="285"/>
                  </a:lnTo>
                  <a:lnTo>
                    <a:pt x="142" y="276"/>
                  </a:lnTo>
                  <a:lnTo>
                    <a:pt x="144" y="268"/>
                  </a:lnTo>
                  <a:lnTo>
                    <a:pt x="147" y="260"/>
                  </a:lnTo>
                  <a:lnTo>
                    <a:pt x="149" y="252"/>
                  </a:lnTo>
                  <a:lnTo>
                    <a:pt x="149" y="243"/>
                  </a:lnTo>
                  <a:lnTo>
                    <a:pt x="149" y="235"/>
                  </a:lnTo>
                  <a:lnTo>
                    <a:pt x="146" y="229"/>
                  </a:lnTo>
                  <a:lnTo>
                    <a:pt x="143" y="224"/>
                  </a:lnTo>
                  <a:lnTo>
                    <a:pt x="139" y="220"/>
                  </a:lnTo>
                  <a:lnTo>
                    <a:pt x="136" y="217"/>
                  </a:lnTo>
                  <a:lnTo>
                    <a:pt x="130" y="214"/>
                  </a:lnTo>
                  <a:lnTo>
                    <a:pt x="126" y="211"/>
                  </a:lnTo>
                  <a:lnTo>
                    <a:pt x="121" y="210"/>
                  </a:lnTo>
                  <a:lnTo>
                    <a:pt x="116" y="209"/>
                  </a:lnTo>
                  <a:lnTo>
                    <a:pt x="110" y="208"/>
                  </a:lnTo>
                  <a:lnTo>
                    <a:pt x="105" y="208"/>
                  </a:lnTo>
                  <a:lnTo>
                    <a:pt x="99" y="206"/>
                  </a:lnTo>
                  <a:lnTo>
                    <a:pt x="93" y="206"/>
                  </a:lnTo>
                  <a:lnTo>
                    <a:pt x="87" y="207"/>
                  </a:lnTo>
                  <a:lnTo>
                    <a:pt x="81" y="206"/>
                  </a:lnTo>
                  <a:lnTo>
                    <a:pt x="75" y="207"/>
                  </a:lnTo>
                  <a:lnTo>
                    <a:pt x="70" y="207"/>
                  </a:lnTo>
                  <a:lnTo>
                    <a:pt x="62" y="209"/>
                  </a:lnTo>
                  <a:lnTo>
                    <a:pt x="56" y="212"/>
                  </a:lnTo>
                  <a:lnTo>
                    <a:pt x="51" y="216"/>
                  </a:lnTo>
                  <a:lnTo>
                    <a:pt x="46" y="219"/>
                  </a:lnTo>
                  <a:lnTo>
                    <a:pt x="41" y="224"/>
                  </a:lnTo>
                  <a:lnTo>
                    <a:pt x="37" y="229"/>
                  </a:lnTo>
                  <a:lnTo>
                    <a:pt x="34" y="234"/>
                  </a:lnTo>
                  <a:lnTo>
                    <a:pt x="29" y="241"/>
                  </a:lnTo>
                  <a:lnTo>
                    <a:pt x="30" y="248"/>
                  </a:lnTo>
                  <a:lnTo>
                    <a:pt x="31" y="253"/>
                  </a:lnTo>
                  <a:lnTo>
                    <a:pt x="32" y="260"/>
                  </a:lnTo>
                  <a:lnTo>
                    <a:pt x="35" y="266"/>
                  </a:lnTo>
                  <a:lnTo>
                    <a:pt x="37" y="272"/>
                  </a:lnTo>
                  <a:lnTo>
                    <a:pt x="42" y="279"/>
                  </a:lnTo>
                  <a:lnTo>
                    <a:pt x="43" y="284"/>
                  </a:lnTo>
                  <a:lnTo>
                    <a:pt x="45" y="289"/>
                  </a:lnTo>
                  <a:lnTo>
                    <a:pt x="49" y="296"/>
                  </a:lnTo>
                  <a:lnTo>
                    <a:pt x="50" y="303"/>
                  </a:lnTo>
                  <a:lnTo>
                    <a:pt x="50" y="309"/>
                  </a:lnTo>
                  <a:lnTo>
                    <a:pt x="50" y="316"/>
                  </a:lnTo>
                  <a:lnTo>
                    <a:pt x="49" y="321"/>
                  </a:lnTo>
                  <a:lnTo>
                    <a:pt x="47" y="326"/>
                  </a:lnTo>
                  <a:lnTo>
                    <a:pt x="41" y="333"/>
                  </a:lnTo>
                  <a:lnTo>
                    <a:pt x="35" y="339"/>
                  </a:lnTo>
                  <a:lnTo>
                    <a:pt x="32" y="341"/>
                  </a:lnTo>
                  <a:lnTo>
                    <a:pt x="30" y="343"/>
                  </a:lnTo>
                  <a:lnTo>
                    <a:pt x="25" y="345"/>
                  </a:lnTo>
                  <a:lnTo>
                    <a:pt x="21" y="348"/>
                  </a:lnTo>
                  <a:lnTo>
                    <a:pt x="17" y="349"/>
                  </a:lnTo>
                  <a:lnTo>
                    <a:pt x="12" y="350"/>
                  </a:lnTo>
                  <a:lnTo>
                    <a:pt x="7" y="353"/>
                  </a:lnTo>
                  <a:lnTo>
                    <a:pt x="0" y="354"/>
                  </a:lnTo>
                  <a:lnTo>
                    <a:pt x="0" y="19"/>
                  </a:lnTo>
                  <a:lnTo>
                    <a:pt x="12" y="31"/>
                  </a:lnTo>
                  <a:lnTo>
                    <a:pt x="14" y="34"/>
                  </a:lnTo>
                  <a:lnTo>
                    <a:pt x="16" y="39"/>
                  </a:lnTo>
                  <a:lnTo>
                    <a:pt x="18" y="43"/>
                  </a:lnTo>
                  <a:lnTo>
                    <a:pt x="17" y="47"/>
                  </a:lnTo>
                  <a:lnTo>
                    <a:pt x="16" y="51"/>
                  </a:lnTo>
                  <a:lnTo>
                    <a:pt x="16" y="56"/>
                  </a:lnTo>
                  <a:lnTo>
                    <a:pt x="16" y="60"/>
                  </a:lnTo>
                  <a:lnTo>
                    <a:pt x="14" y="64"/>
                  </a:lnTo>
                  <a:lnTo>
                    <a:pt x="13" y="68"/>
                  </a:lnTo>
                  <a:lnTo>
                    <a:pt x="12" y="73"/>
                  </a:lnTo>
                  <a:lnTo>
                    <a:pt x="11" y="78"/>
                  </a:lnTo>
                  <a:lnTo>
                    <a:pt x="10" y="82"/>
                  </a:lnTo>
                  <a:lnTo>
                    <a:pt x="9" y="87"/>
                  </a:lnTo>
                  <a:lnTo>
                    <a:pt x="9" y="92"/>
                  </a:lnTo>
                  <a:lnTo>
                    <a:pt x="8" y="97"/>
                  </a:lnTo>
                  <a:lnTo>
                    <a:pt x="9" y="102"/>
                  </a:lnTo>
                  <a:lnTo>
                    <a:pt x="12" y="107"/>
                  </a:lnTo>
                  <a:lnTo>
                    <a:pt x="16" y="112"/>
                  </a:lnTo>
                  <a:lnTo>
                    <a:pt x="19" y="118"/>
                  </a:lnTo>
                  <a:lnTo>
                    <a:pt x="27" y="122"/>
                  </a:lnTo>
                  <a:lnTo>
                    <a:pt x="33" y="126"/>
                  </a:lnTo>
                  <a:lnTo>
                    <a:pt x="40" y="128"/>
                  </a:lnTo>
                  <a:lnTo>
                    <a:pt x="48" y="128"/>
                  </a:lnTo>
                  <a:lnTo>
                    <a:pt x="56" y="129"/>
                  </a:lnTo>
                  <a:lnTo>
                    <a:pt x="61" y="127"/>
                  </a:lnTo>
                  <a:lnTo>
                    <a:pt x="65" y="127"/>
                  </a:lnTo>
                  <a:lnTo>
                    <a:pt x="70" y="126"/>
                  </a:lnTo>
                  <a:lnTo>
                    <a:pt x="76" y="126"/>
                  </a:lnTo>
                  <a:lnTo>
                    <a:pt x="81" y="124"/>
                  </a:lnTo>
                  <a:lnTo>
                    <a:pt x="87" y="124"/>
                  </a:lnTo>
                  <a:lnTo>
                    <a:pt x="92" y="123"/>
                  </a:lnTo>
                  <a:lnTo>
                    <a:pt x="98" y="121"/>
                  </a:lnTo>
                  <a:lnTo>
                    <a:pt x="103" y="121"/>
                  </a:lnTo>
                  <a:lnTo>
                    <a:pt x="107" y="119"/>
                  </a:lnTo>
                  <a:lnTo>
                    <a:pt x="112" y="116"/>
                  </a:lnTo>
                  <a:lnTo>
                    <a:pt x="117" y="114"/>
                  </a:lnTo>
                  <a:lnTo>
                    <a:pt x="122" y="110"/>
                  </a:lnTo>
                  <a:lnTo>
                    <a:pt x="125" y="106"/>
                  </a:lnTo>
                  <a:lnTo>
                    <a:pt x="128" y="101"/>
                  </a:lnTo>
                  <a:lnTo>
                    <a:pt x="131" y="96"/>
                  </a:lnTo>
                  <a:lnTo>
                    <a:pt x="135" y="91"/>
                  </a:lnTo>
                  <a:lnTo>
                    <a:pt x="136" y="85"/>
                  </a:lnTo>
                  <a:lnTo>
                    <a:pt x="136" y="81"/>
                  </a:lnTo>
                  <a:lnTo>
                    <a:pt x="136" y="76"/>
                  </a:lnTo>
                  <a:lnTo>
                    <a:pt x="134" y="71"/>
                  </a:lnTo>
                  <a:lnTo>
                    <a:pt x="133" y="67"/>
                  </a:lnTo>
                  <a:lnTo>
                    <a:pt x="131" y="62"/>
                  </a:lnTo>
                  <a:lnTo>
                    <a:pt x="128" y="56"/>
                  </a:lnTo>
                  <a:lnTo>
                    <a:pt x="126" y="52"/>
                  </a:lnTo>
                  <a:lnTo>
                    <a:pt x="124" y="47"/>
                  </a:lnTo>
                  <a:lnTo>
                    <a:pt x="122" y="43"/>
                  </a:lnTo>
                  <a:lnTo>
                    <a:pt x="119" y="38"/>
                  </a:lnTo>
                  <a:lnTo>
                    <a:pt x="118" y="33"/>
                  </a:lnTo>
                  <a:lnTo>
                    <a:pt x="118" y="28"/>
                  </a:lnTo>
                  <a:lnTo>
                    <a:pt x="118" y="22"/>
                  </a:lnTo>
                  <a:lnTo>
                    <a:pt x="118" y="18"/>
                  </a:lnTo>
                  <a:lnTo>
                    <a:pt x="122" y="13"/>
                  </a:lnTo>
                  <a:lnTo>
                    <a:pt x="127" y="11"/>
                  </a:lnTo>
                  <a:lnTo>
                    <a:pt x="130" y="9"/>
                  </a:lnTo>
                  <a:lnTo>
                    <a:pt x="136" y="8"/>
                  </a:lnTo>
                  <a:lnTo>
                    <a:pt x="140" y="6"/>
                  </a:lnTo>
                  <a:lnTo>
                    <a:pt x="145" y="4"/>
                  </a:lnTo>
                  <a:lnTo>
                    <a:pt x="151" y="3"/>
                  </a:lnTo>
                  <a:lnTo>
                    <a:pt x="156" y="4"/>
                  </a:lnTo>
                  <a:lnTo>
                    <a:pt x="163" y="1"/>
                  </a:lnTo>
                  <a:lnTo>
                    <a:pt x="169" y="2"/>
                  </a:lnTo>
                  <a:lnTo>
                    <a:pt x="174" y="1"/>
                  </a:lnTo>
                  <a:lnTo>
                    <a:pt x="180" y="2"/>
                  </a:lnTo>
                  <a:lnTo>
                    <a:pt x="186" y="1"/>
                  </a:lnTo>
                  <a:lnTo>
                    <a:pt x="192" y="0"/>
                  </a:lnTo>
                  <a:lnTo>
                    <a:pt x="198" y="0"/>
                  </a:lnTo>
                  <a:lnTo>
                    <a:pt x="203" y="0"/>
                  </a:lnTo>
                  <a:lnTo>
                    <a:pt x="202" y="8"/>
                  </a:lnTo>
                  <a:lnTo>
                    <a:pt x="203" y="15"/>
                  </a:lnTo>
                  <a:lnTo>
                    <a:pt x="204" y="24"/>
                  </a:lnTo>
                  <a:lnTo>
                    <a:pt x="205" y="33"/>
                  </a:lnTo>
                  <a:lnTo>
                    <a:pt x="207" y="41"/>
                  </a:lnTo>
                  <a:lnTo>
                    <a:pt x="211" y="49"/>
                  </a:lnTo>
                  <a:lnTo>
                    <a:pt x="212" y="57"/>
                  </a:lnTo>
                  <a:lnTo>
                    <a:pt x="217" y="65"/>
                  </a:lnTo>
                  <a:lnTo>
                    <a:pt x="219" y="68"/>
                  </a:lnTo>
                  <a:lnTo>
                    <a:pt x="224" y="72"/>
                  </a:lnTo>
                  <a:lnTo>
                    <a:pt x="228" y="76"/>
                  </a:lnTo>
                  <a:lnTo>
                    <a:pt x="234" y="79"/>
                  </a:lnTo>
                  <a:lnTo>
                    <a:pt x="241" y="82"/>
                  </a:lnTo>
                  <a:lnTo>
                    <a:pt x="248" y="82"/>
                  </a:lnTo>
                  <a:lnTo>
                    <a:pt x="254" y="83"/>
                  </a:lnTo>
                  <a:lnTo>
                    <a:pt x="261" y="80"/>
                  </a:lnTo>
                  <a:lnTo>
                    <a:pt x="267" y="78"/>
                  </a:lnTo>
                  <a:lnTo>
                    <a:pt x="273" y="74"/>
                  </a:lnTo>
                  <a:lnTo>
                    <a:pt x="280" y="71"/>
                  </a:lnTo>
                  <a:lnTo>
                    <a:pt x="286" y="67"/>
                  </a:lnTo>
                  <a:lnTo>
                    <a:pt x="292" y="64"/>
                  </a:lnTo>
                  <a:lnTo>
                    <a:pt x="298" y="61"/>
                  </a:lnTo>
                  <a:lnTo>
                    <a:pt x="305" y="62"/>
                  </a:lnTo>
                  <a:lnTo>
                    <a:pt x="313" y="63"/>
                  </a:lnTo>
                  <a:lnTo>
                    <a:pt x="316" y="67"/>
                  </a:lnTo>
                  <a:lnTo>
                    <a:pt x="318" y="71"/>
                  </a:lnTo>
                  <a:lnTo>
                    <a:pt x="320" y="74"/>
                  </a:lnTo>
                  <a:lnTo>
                    <a:pt x="322" y="80"/>
                  </a:lnTo>
                  <a:lnTo>
                    <a:pt x="323" y="85"/>
                  </a:lnTo>
                  <a:lnTo>
                    <a:pt x="326" y="90"/>
                  </a:lnTo>
                  <a:lnTo>
                    <a:pt x="329" y="94"/>
                  </a:lnTo>
                  <a:lnTo>
                    <a:pt x="328" y="100"/>
                  </a:lnTo>
                  <a:lnTo>
                    <a:pt x="329" y="105"/>
                  </a:lnTo>
                  <a:lnTo>
                    <a:pt x="331" y="110"/>
                  </a:lnTo>
                  <a:lnTo>
                    <a:pt x="332" y="115"/>
                  </a:lnTo>
                  <a:lnTo>
                    <a:pt x="333" y="121"/>
                  </a:lnTo>
                  <a:lnTo>
                    <a:pt x="334" y="126"/>
                  </a:lnTo>
                  <a:lnTo>
                    <a:pt x="334" y="131"/>
                  </a:lnTo>
                  <a:lnTo>
                    <a:pt x="335" y="137"/>
                  </a:lnTo>
                  <a:lnTo>
                    <a:pt x="336" y="142"/>
                  </a:lnTo>
                  <a:lnTo>
                    <a:pt x="335" y="147"/>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sp>
          <p:nvSpPr>
            <p:cNvPr id="1041" name="Freeform 17"/>
            <p:cNvSpPr>
              <a:spLocks/>
            </p:cNvSpPr>
            <p:nvPr/>
          </p:nvSpPr>
          <p:spPr bwMode="grayWhite">
            <a:xfrm>
              <a:off x="165" y="3976"/>
              <a:ext cx="426" cy="341"/>
            </a:xfrm>
            <a:custGeom>
              <a:avLst/>
              <a:gdLst/>
              <a:ahLst/>
              <a:cxnLst>
                <a:cxn ang="0">
                  <a:pos x="131" y="340"/>
                </a:cxn>
                <a:cxn ang="0">
                  <a:pos x="132" y="311"/>
                </a:cxn>
                <a:cxn ang="0">
                  <a:pos x="128" y="290"/>
                </a:cxn>
                <a:cxn ang="0">
                  <a:pos x="100" y="265"/>
                </a:cxn>
                <a:cxn ang="0">
                  <a:pos x="37" y="249"/>
                </a:cxn>
                <a:cxn ang="0">
                  <a:pos x="2" y="210"/>
                </a:cxn>
                <a:cxn ang="0">
                  <a:pos x="0" y="174"/>
                </a:cxn>
                <a:cxn ang="0">
                  <a:pos x="10" y="150"/>
                </a:cxn>
                <a:cxn ang="0">
                  <a:pos x="32" y="135"/>
                </a:cxn>
                <a:cxn ang="0">
                  <a:pos x="48" y="136"/>
                </a:cxn>
                <a:cxn ang="0">
                  <a:pos x="82" y="142"/>
                </a:cxn>
                <a:cxn ang="0">
                  <a:pos x="98" y="145"/>
                </a:cxn>
                <a:cxn ang="0">
                  <a:pos x="123" y="146"/>
                </a:cxn>
                <a:cxn ang="0">
                  <a:pos x="154" y="136"/>
                </a:cxn>
                <a:cxn ang="0">
                  <a:pos x="172" y="117"/>
                </a:cxn>
                <a:cxn ang="0">
                  <a:pos x="181" y="103"/>
                </a:cxn>
                <a:cxn ang="0">
                  <a:pos x="185" y="91"/>
                </a:cxn>
                <a:cxn ang="0">
                  <a:pos x="181" y="75"/>
                </a:cxn>
                <a:cxn ang="0">
                  <a:pos x="178" y="57"/>
                </a:cxn>
                <a:cxn ang="0">
                  <a:pos x="175" y="41"/>
                </a:cxn>
                <a:cxn ang="0">
                  <a:pos x="177" y="23"/>
                </a:cxn>
                <a:cxn ang="0">
                  <a:pos x="185" y="4"/>
                </a:cxn>
                <a:cxn ang="0">
                  <a:pos x="201" y="0"/>
                </a:cxn>
                <a:cxn ang="0">
                  <a:pos x="220" y="0"/>
                </a:cxn>
                <a:cxn ang="0">
                  <a:pos x="240" y="4"/>
                </a:cxn>
                <a:cxn ang="0">
                  <a:pos x="246" y="7"/>
                </a:cxn>
                <a:cxn ang="0">
                  <a:pos x="265" y="16"/>
                </a:cxn>
                <a:cxn ang="0">
                  <a:pos x="275" y="25"/>
                </a:cxn>
                <a:cxn ang="0">
                  <a:pos x="284" y="37"/>
                </a:cxn>
                <a:cxn ang="0">
                  <a:pos x="287" y="58"/>
                </a:cxn>
                <a:cxn ang="0">
                  <a:pos x="280" y="80"/>
                </a:cxn>
                <a:cxn ang="0">
                  <a:pos x="269" y="101"/>
                </a:cxn>
                <a:cxn ang="0">
                  <a:pos x="261" y="132"/>
                </a:cxn>
                <a:cxn ang="0">
                  <a:pos x="271" y="157"/>
                </a:cxn>
                <a:cxn ang="0">
                  <a:pos x="286" y="171"/>
                </a:cxn>
                <a:cxn ang="0">
                  <a:pos x="305" y="181"/>
                </a:cxn>
                <a:cxn ang="0">
                  <a:pos x="326" y="185"/>
                </a:cxn>
                <a:cxn ang="0">
                  <a:pos x="337" y="186"/>
                </a:cxn>
                <a:cxn ang="0">
                  <a:pos x="360" y="188"/>
                </a:cxn>
                <a:cxn ang="0">
                  <a:pos x="395" y="190"/>
                </a:cxn>
                <a:cxn ang="0">
                  <a:pos x="417" y="208"/>
                </a:cxn>
                <a:cxn ang="0">
                  <a:pos x="425" y="246"/>
                </a:cxn>
                <a:cxn ang="0">
                  <a:pos x="412" y="300"/>
                </a:cxn>
                <a:cxn ang="0">
                  <a:pos x="400" y="329"/>
                </a:cxn>
                <a:cxn ang="0">
                  <a:pos x="393" y="334"/>
                </a:cxn>
                <a:cxn ang="0">
                  <a:pos x="377" y="339"/>
                </a:cxn>
                <a:cxn ang="0">
                  <a:pos x="362" y="338"/>
                </a:cxn>
                <a:cxn ang="0">
                  <a:pos x="338" y="331"/>
                </a:cxn>
                <a:cxn ang="0">
                  <a:pos x="329" y="327"/>
                </a:cxn>
                <a:cxn ang="0">
                  <a:pos x="313" y="322"/>
                </a:cxn>
                <a:cxn ang="0">
                  <a:pos x="297" y="317"/>
                </a:cxn>
                <a:cxn ang="0">
                  <a:pos x="280" y="315"/>
                </a:cxn>
                <a:cxn ang="0">
                  <a:pos x="260" y="324"/>
                </a:cxn>
                <a:cxn ang="0">
                  <a:pos x="246" y="340"/>
                </a:cxn>
                <a:cxn ang="0">
                  <a:pos x="131" y="340"/>
                </a:cxn>
              </a:cxnLst>
              <a:rect l="0" t="0" r="r" b="b"/>
              <a:pathLst>
                <a:path w="426" h="341">
                  <a:moveTo>
                    <a:pt x="131" y="340"/>
                  </a:moveTo>
                  <a:lnTo>
                    <a:pt x="132" y="311"/>
                  </a:lnTo>
                  <a:lnTo>
                    <a:pt x="128" y="290"/>
                  </a:lnTo>
                  <a:lnTo>
                    <a:pt x="100" y="265"/>
                  </a:lnTo>
                  <a:lnTo>
                    <a:pt x="37" y="249"/>
                  </a:lnTo>
                  <a:lnTo>
                    <a:pt x="2" y="210"/>
                  </a:lnTo>
                  <a:lnTo>
                    <a:pt x="0" y="174"/>
                  </a:lnTo>
                  <a:lnTo>
                    <a:pt x="10" y="150"/>
                  </a:lnTo>
                  <a:lnTo>
                    <a:pt x="32" y="135"/>
                  </a:lnTo>
                  <a:lnTo>
                    <a:pt x="48" y="136"/>
                  </a:lnTo>
                  <a:lnTo>
                    <a:pt x="82" y="142"/>
                  </a:lnTo>
                  <a:lnTo>
                    <a:pt x="98" y="145"/>
                  </a:lnTo>
                  <a:lnTo>
                    <a:pt x="123" y="146"/>
                  </a:lnTo>
                  <a:lnTo>
                    <a:pt x="154" y="136"/>
                  </a:lnTo>
                  <a:lnTo>
                    <a:pt x="172" y="117"/>
                  </a:lnTo>
                  <a:lnTo>
                    <a:pt x="181" y="103"/>
                  </a:lnTo>
                  <a:lnTo>
                    <a:pt x="185" y="91"/>
                  </a:lnTo>
                  <a:lnTo>
                    <a:pt x="181" y="75"/>
                  </a:lnTo>
                  <a:lnTo>
                    <a:pt x="178" y="57"/>
                  </a:lnTo>
                  <a:lnTo>
                    <a:pt x="175" y="41"/>
                  </a:lnTo>
                  <a:lnTo>
                    <a:pt x="177" y="23"/>
                  </a:lnTo>
                  <a:lnTo>
                    <a:pt x="185" y="4"/>
                  </a:lnTo>
                  <a:lnTo>
                    <a:pt x="201" y="0"/>
                  </a:lnTo>
                  <a:lnTo>
                    <a:pt x="220" y="0"/>
                  </a:lnTo>
                  <a:lnTo>
                    <a:pt x="240" y="4"/>
                  </a:lnTo>
                  <a:lnTo>
                    <a:pt x="246" y="7"/>
                  </a:lnTo>
                  <a:lnTo>
                    <a:pt x="265" y="16"/>
                  </a:lnTo>
                  <a:lnTo>
                    <a:pt x="275" y="25"/>
                  </a:lnTo>
                  <a:lnTo>
                    <a:pt x="284" y="37"/>
                  </a:lnTo>
                  <a:lnTo>
                    <a:pt x="287" y="58"/>
                  </a:lnTo>
                  <a:lnTo>
                    <a:pt x="280" y="80"/>
                  </a:lnTo>
                  <a:lnTo>
                    <a:pt x="269" y="101"/>
                  </a:lnTo>
                  <a:lnTo>
                    <a:pt x="261" y="132"/>
                  </a:lnTo>
                  <a:lnTo>
                    <a:pt x="271" y="157"/>
                  </a:lnTo>
                  <a:lnTo>
                    <a:pt x="286" y="171"/>
                  </a:lnTo>
                  <a:lnTo>
                    <a:pt x="305" y="181"/>
                  </a:lnTo>
                  <a:lnTo>
                    <a:pt x="326" y="185"/>
                  </a:lnTo>
                  <a:lnTo>
                    <a:pt x="337" y="186"/>
                  </a:lnTo>
                  <a:lnTo>
                    <a:pt x="360" y="188"/>
                  </a:lnTo>
                  <a:lnTo>
                    <a:pt x="395" y="190"/>
                  </a:lnTo>
                  <a:lnTo>
                    <a:pt x="417" y="208"/>
                  </a:lnTo>
                  <a:lnTo>
                    <a:pt x="425" y="246"/>
                  </a:lnTo>
                  <a:lnTo>
                    <a:pt x="412" y="300"/>
                  </a:lnTo>
                  <a:lnTo>
                    <a:pt x="400" y="329"/>
                  </a:lnTo>
                  <a:lnTo>
                    <a:pt x="393" y="334"/>
                  </a:lnTo>
                  <a:lnTo>
                    <a:pt x="377" y="339"/>
                  </a:lnTo>
                  <a:lnTo>
                    <a:pt x="362" y="338"/>
                  </a:lnTo>
                  <a:lnTo>
                    <a:pt x="338" y="331"/>
                  </a:lnTo>
                  <a:lnTo>
                    <a:pt x="329" y="327"/>
                  </a:lnTo>
                  <a:lnTo>
                    <a:pt x="313" y="322"/>
                  </a:lnTo>
                  <a:lnTo>
                    <a:pt x="297" y="317"/>
                  </a:lnTo>
                  <a:lnTo>
                    <a:pt x="280" y="315"/>
                  </a:lnTo>
                  <a:lnTo>
                    <a:pt x="260" y="324"/>
                  </a:lnTo>
                  <a:lnTo>
                    <a:pt x="246" y="340"/>
                  </a:lnTo>
                  <a:lnTo>
                    <a:pt x="131" y="340"/>
                  </a:lnTo>
                </a:path>
              </a:pathLst>
            </a:custGeom>
            <a:solidFill>
              <a:schemeClr val="bg1"/>
            </a:solidFill>
            <a:ln w="9525" cap="rnd">
              <a:noFill/>
              <a:round/>
              <a:headEnd/>
              <a:tailEnd/>
            </a:ln>
            <a:effectLst>
              <a:prstShdw prst="shdw17" dist="17961" dir="2700000">
                <a:schemeClr val="bg1">
                  <a:gamma/>
                  <a:shade val="60000"/>
                  <a:invGamma/>
                </a:schemeClr>
              </a:prstShdw>
            </a:effectLst>
          </p:spPr>
          <p:txBody>
            <a:bodyPr/>
            <a:lstStyle/>
            <a:p>
              <a:pPr>
                <a:defRPr/>
              </a:pPr>
              <a:endParaRPr lang="es-ES"/>
            </a:p>
          </p:txBody>
        </p:sp>
      </p:grpSp>
      <p:sp>
        <p:nvSpPr>
          <p:cNvPr id="1043" name="Rectangle 19"/>
          <p:cNvSpPr>
            <a:spLocks noGrp="1" noChangeArrowheads="1"/>
          </p:cNvSpPr>
          <p:nvPr>
            <p:ph type="title"/>
          </p:nvPr>
        </p:nvSpPr>
        <p:spPr bwMode="auto">
          <a:xfrm>
            <a:off x="1270000" y="609600"/>
            <a:ext cx="7772400" cy="1143000"/>
          </a:xfrm>
          <a:prstGeom prst="rect">
            <a:avLst/>
          </a:prstGeom>
          <a:noFill/>
          <a:ln w="9525">
            <a:noFill/>
            <a:miter lim="800000"/>
            <a:headEnd/>
            <a:tailEnd/>
          </a:ln>
          <a:effectLst/>
        </p:spPr>
        <p:txBody>
          <a:bodyPr vert="horz" wrap="square" lIns="92075" tIns="46037" rIns="92075" bIns="46037" numCol="1" anchor="ctr" anchorCtr="0" compatLnSpc="1">
            <a:prstTxWarp prst="textNoShape">
              <a:avLst/>
            </a:prstTxWarp>
          </a:bodyPr>
          <a:lstStyle/>
          <a:p>
            <a:pPr lvl="0"/>
            <a:r>
              <a:rPr lang="en-US" smtClean="0"/>
              <a:t>Haga clic para modificar el estilo de título del patrón</a:t>
            </a:r>
          </a:p>
        </p:txBody>
      </p:sp>
      <p:sp>
        <p:nvSpPr>
          <p:cNvPr id="1028" name="Rectangle 20"/>
          <p:cNvSpPr>
            <a:spLocks noGrp="1" noChangeArrowheads="1"/>
          </p:cNvSpPr>
          <p:nvPr>
            <p:ph type="body" idx="1"/>
          </p:nvPr>
        </p:nvSpPr>
        <p:spPr bwMode="auto">
          <a:xfrm>
            <a:off x="1254125" y="1981200"/>
            <a:ext cx="7772400" cy="4114800"/>
          </a:xfrm>
          <a:prstGeom prst="rect">
            <a:avLst/>
          </a:prstGeom>
          <a:noFill/>
          <a:ln w="9525">
            <a:noFill/>
            <a:miter lim="800000"/>
            <a:headEnd/>
            <a:tailEnd/>
          </a:ln>
        </p:spPr>
        <p:txBody>
          <a:bodyPr vert="horz" wrap="square" lIns="92075" tIns="46037" rIns="92075" bIns="46037" numCol="1" anchor="t" anchorCtr="0" compatLnSpc="1">
            <a:prstTxWarp prst="textNoShape">
              <a:avLst/>
            </a:prstTxWarp>
          </a:bodyPr>
          <a:lstStyle/>
          <a:p>
            <a:pPr lvl="0"/>
            <a:r>
              <a:rPr lang="en-US" altLang="es-SV" smtClean="0"/>
              <a:t>Haga clic para modificar el estilo de texto del patrón</a:t>
            </a:r>
          </a:p>
          <a:p>
            <a:pPr lvl="1"/>
            <a:r>
              <a:rPr lang="en-US" altLang="es-SV" smtClean="0"/>
              <a:t>Segundo nivel</a:t>
            </a:r>
          </a:p>
          <a:p>
            <a:pPr lvl="2"/>
            <a:r>
              <a:rPr lang="en-US" altLang="es-SV" smtClean="0"/>
              <a:t>Tercer nivel</a:t>
            </a:r>
          </a:p>
          <a:p>
            <a:pPr lvl="3"/>
            <a:r>
              <a:rPr lang="en-US" altLang="es-SV" smtClean="0"/>
              <a:t>Cuarto nivel</a:t>
            </a:r>
          </a:p>
          <a:p>
            <a:pPr lvl="4"/>
            <a:r>
              <a:rPr lang="en-US" altLang="es-SV" smtClean="0"/>
              <a:t>Quinto nivel</a:t>
            </a:r>
          </a:p>
        </p:txBody>
      </p:sp>
      <p:sp>
        <p:nvSpPr>
          <p:cNvPr id="1045" name="Rectangle 21"/>
          <p:cNvSpPr>
            <a:spLocks noGrp="1" noChangeArrowheads="1"/>
          </p:cNvSpPr>
          <p:nvPr>
            <p:ph type="dt" sz="half" idx="2"/>
          </p:nvPr>
        </p:nvSpPr>
        <p:spPr bwMode="auto">
          <a:xfrm>
            <a:off x="1241425" y="6248400"/>
            <a:ext cx="19050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eaLnBrk="0" hangingPunct="0">
              <a:defRPr sz="1400"/>
            </a:lvl1pPr>
          </a:lstStyle>
          <a:p>
            <a:pPr>
              <a:defRPr/>
            </a:pPr>
            <a:endParaRPr lang="es-ES"/>
          </a:p>
        </p:txBody>
      </p:sp>
      <p:sp>
        <p:nvSpPr>
          <p:cNvPr id="1046" name="Rectangle 22"/>
          <p:cNvSpPr>
            <a:spLocks noGrp="1" noChangeArrowheads="1"/>
          </p:cNvSpPr>
          <p:nvPr>
            <p:ph type="ftr" sz="quarter" idx="3"/>
          </p:nvPr>
        </p:nvSpPr>
        <p:spPr bwMode="auto">
          <a:xfrm>
            <a:off x="3679825" y="6248400"/>
            <a:ext cx="28956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algn="ctr" eaLnBrk="0" hangingPunct="0">
              <a:defRPr sz="1400"/>
            </a:lvl1pPr>
          </a:lstStyle>
          <a:p>
            <a:pPr>
              <a:defRPr/>
            </a:pPr>
            <a:endParaRPr lang="es-ES"/>
          </a:p>
        </p:txBody>
      </p:sp>
      <p:sp>
        <p:nvSpPr>
          <p:cNvPr id="1047" name="Rectangle 23"/>
          <p:cNvSpPr>
            <a:spLocks noGrp="1" noChangeArrowheads="1"/>
          </p:cNvSpPr>
          <p:nvPr>
            <p:ph type="sldNum" sz="quarter" idx="4"/>
          </p:nvPr>
        </p:nvSpPr>
        <p:spPr bwMode="auto">
          <a:xfrm>
            <a:off x="7108825" y="6248400"/>
            <a:ext cx="1905000" cy="457200"/>
          </a:xfrm>
          <a:prstGeom prst="rect">
            <a:avLst/>
          </a:prstGeom>
          <a:noFill/>
          <a:ln w="9525">
            <a:noFill/>
            <a:miter lim="800000"/>
            <a:headEnd/>
            <a:tailEnd/>
          </a:ln>
          <a:effectLst/>
        </p:spPr>
        <p:txBody>
          <a:bodyPr vert="horz" wrap="none" lIns="92075" tIns="46037" rIns="92075" bIns="46037" numCol="1" anchor="ctr" anchorCtr="0" compatLnSpc="1">
            <a:prstTxWarp prst="textNoShape">
              <a:avLst/>
            </a:prstTxWarp>
          </a:bodyPr>
          <a:lstStyle>
            <a:lvl1pPr algn="r" eaLnBrk="0" hangingPunct="0">
              <a:defRPr sz="1400"/>
            </a:lvl1pPr>
          </a:lstStyle>
          <a:p>
            <a:pPr>
              <a:defRPr/>
            </a:pPr>
            <a:fld id="{8EAC2D70-8592-428E-BE6F-23D985B3F0CE}" type="slidenum">
              <a:rPr lang="es-ES"/>
              <a:pPr>
                <a:defRPr/>
              </a:pPr>
              <a:t>‹Nº›</a:t>
            </a:fld>
            <a:endParaRPr lang="es-ES"/>
          </a:p>
        </p:txBody>
      </p:sp>
    </p:spTree>
  </p:cSld>
  <p:clrMap bg1="dk2" tx1="lt1" bg2="dk1" tx2="lt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5pPr>
      <a:lvl6pPr marL="4572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6pPr>
      <a:lvl7pPr marL="9144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7pPr>
      <a:lvl8pPr marL="13716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8pPr>
      <a:lvl9pPr marL="1828800" algn="ctr" rtl="0" eaLnBrk="1" fontAlgn="base" hangingPunct="1">
        <a:spcBef>
          <a:spcPct val="0"/>
        </a:spcBef>
        <a:spcAft>
          <a:spcPct val="0"/>
        </a:spcAft>
        <a:defRPr sz="4400">
          <a:solidFill>
            <a:schemeClr val="tx2"/>
          </a:solidFill>
          <a:effectLst>
            <a:outerShdw blurRad="38100" dist="38100" dir="2700000" algn="tl">
              <a:srgbClr val="000000"/>
            </a:outerShdw>
          </a:effectLst>
          <a:latin typeface="Times New Roman" pitchFamily="18" charset="0"/>
          <a:cs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9159875" cy="6870700"/>
            <a:chOff x="0" y="0"/>
            <a:chExt cx="5770" cy="4328"/>
          </a:xfrm>
        </p:grpSpPr>
        <p:sp>
          <p:nvSpPr>
            <p:cNvPr id="2056"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2057"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148485"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a:extLst>
              <a:ext uri="{91240B29-F687-4F45-9708-019B960494DF}"/>
              <a:ext uri="{AF507438-7753-43E0-B8FC-AC1667EBCBE1}"/>
            </a:extLst>
          </p:spPr>
          <p:txBody>
            <a:bodyPr wrap="none" anchor="ctr"/>
            <a:lstStyle/>
            <a:p>
              <a:pPr algn="ctr">
                <a:defRPr/>
              </a:pPr>
              <a:endParaRPr kumimoji="1" lang="es-SV" altLang="es-SV"/>
            </a:p>
          </p:txBody>
        </p:sp>
        <p:grpSp>
          <p:nvGrpSpPr>
            <p:cNvPr id="2059" name="Group 6"/>
            <p:cNvGrpSpPr>
              <a:grpSpLocks/>
            </p:cNvGrpSpPr>
            <p:nvPr/>
          </p:nvGrpSpPr>
          <p:grpSpPr bwMode="auto">
            <a:xfrm>
              <a:off x="4944" y="1"/>
              <a:ext cx="816" cy="3974"/>
              <a:chOff x="4944" y="1"/>
              <a:chExt cx="816" cy="3974"/>
            </a:xfrm>
          </p:grpSpPr>
          <p:grpSp>
            <p:nvGrpSpPr>
              <p:cNvPr id="2071" name="Group 7"/>
              <p:cNvGrpSpPr>
                <a:grpSpLocks/>
              </p:cNvGrpSpPr>
              <p:nvPr userDrawn="1"/>
            </p:nvGrpSpPr>
            <p:grpSpPr bwMode="auto">
              <a:xfrm>
                <a:off x="5280" y="1"/>
                <a:ext cx="480" cy="1430"/>
                <a:chOff x="5280" y="1"/>
                <a:chExt cx="480" cy="1430"/>
              </a:xfrm>
            </p:grpSpPr>
            <p:grpSp>
              <p:nvGrpSpPr>
                <p:cNvPr id="2092" name="Group 8"/>
                <p:cNvGrpSpPr>
                  <a:grpSpLocks/>
                </p:cNvGrpSpPr>
                <p:nvPr userDrawn="1"/>
              </p:nvGrpSpPr>
              <p:grpSpPr bwMode="auto">
                <a:xfrm rot="-5400000">
                  <a:off x="5484" y="0"/>
                  <a:ext cx="174" cy="176"/>
                  <a:chOff x="1657" y="323"/>
                  <a:chExt cx="1691" cy="2560"/>
                </a:xfrm>
              </p:grpSpPr>
              <p:grpSp>
                <p:nvGrpSpPr>
                  <p:cNvPr id="2101" name="Group 9"/>
                  <p:cNvGrpSpPr>
                    <a:grpSpLocks/>
                  </p:cNvGrpSpPr>
                  <p:nvPr/>
                </p:nvGrpSpPr>
                <p:grpSpPr bwMode="auto">
                  <a:xfrm>
                    <a:off x="1657" y="323"/>
                    <a:ext cx="1691" cy="2560"/>
                    <a:chOff x="1657" y="323"/>
                    <a:chExt cx="1691" cy="2560"/>
                  </a:xfrm>
                </p:grpSpPr>
                <p:sp>
                  <p:nvSpPr>
                    <p:cNvPr id="2108" name="Freeform 10"/>
                    <p:cNvSpPr>
                      <a:spLocks/>
                    </p:cNvSpPr>
                    <p:nvPr/>
                  </p:nvSpPr>
                  <p:spPr bwMode="auto">
                    <a:xfrm>
                      <a:off x="213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2109" name="Freeform 11"/>
                    <p:cNvSpPr>
                      <a:spLocks/>
                    </p:cNvSpPr>
                    <p:nvPr/>
                  </p:nvSpPr>
                  <p:spPr bwMode="auto">
                    <a:xfrm>
                      <a:off x="167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grpSp>
              <p:sp>
                <p:nvSpPr>
                  <p:cNvPr id="2102" name="Oval 12"/>
                  <p:cNvSpPr>
                    <a:spLocks noChangeArrowheads="1"/>
                  </p:cNvSpPr>
                  <p:nvPr/>
                </p:nvSpPr>
                <p:spPr bwMode="auto">
                  <a:xfrm>
                    <a:off x="2396" y="1428"/>
                    <a:ext cx="175" cy="247"/>
                  </a:xfrm>
                  <a:prstGeom prst="ellipse">
                    <a:avLst/>
                  </a:prstGeom>
                  <a:solidFill>
                    <a:srgbClr val="E7D6B7"/>
                  </a:soli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s-SV" altLang="es-SV" smtClean="0"/>
                  </a:p>
                </p:txBody>
              </p:sp>
              <p:sp>
                <p:nvSpPr>
                  <p:cNvPr id="2103" name="Freeform 13"/>
                  <p:cNvSpPr>
                    <a:spLocks/>
                  </p:cNvSpPr>
                  <p:nvPr/>
                </p:nvSpPr>
                <p:spPr bwMode="auto">
                  <a:xfrm>
                    <a:off x="261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2104" name="Freeform 14"/>
                  <p:cNvSpPr>
                    <a:spLocks/>
                  </p:cNvSpPr>
                  <p:nvPr/>
                </p:nvSpPr>
                <p:spPr bwMode="auto">
                  <a:xfrm>
                    <a:off x="268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2105" name="Freeform 15"/>
                  <p:cNvSpPr>
                    <a:spLocks/>
                  </p:cNvSpPr>
                  <p:nvPr/>
                </p:nvSpPr>
                <p:spPr bwMode="auto">
                  <a:xfrm>
                    <a:off x="243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2106" name="Freeform 16"/>
                  <p:cNvSpPr>
                    <a:spLocks/>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sp>
                <p:nvSpPr>
                  <p:cNvPr id="2107" name="Freeform 17"/>
                  <p:cNvSpPr>
                    <a:spLocks/>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w="9525" cap="flat" cmpd="sng">
                    <a:noFill/>
                    <a:prstDash val="solid"/>
                    <a:round/>
                    <a:headEnd type="none" w="med" len="med"/>
                    <a:tailEnd type="none" w="med" len="med"/>
                  </a:ln>
                  <a:effectLst/>
                </p:spPr>
                <p:txBody>
                  <a:bodyPr wrap="none" anchor="ctr"/>
                  <a:lstStyle/>
                  <a:p>
                    <a:pPr>
                      <a:defRPr/>
                    </a:pPr>
                    <a:endParaRPr lang="es-SV"/>
                  </a:p>
                </p:txBody>
              </p:sp>
            </p:grpSp>
            <p:pic>
              <p:nvPicPr>
                <p:cNvPr id="2093" name="Picture 18"/>
                <p:cNvPicPr>
                  <a:picLocks noChangeAspect="1" noChangeArrowheads="1"/>
                </p:cNvPicPr>
                <p:nvPr userDrawn="1"/>
              </p:nvPicPr>
              <p:blipFill>
                <a:blip r:embed="rId13"/>
                <a:srcRect/>
                <a:stretch>
                  <a:fillRect/>
                </a:stretch>
              </p:blipFill>
              <p:spPr bwMode="auto">
                <a:xfrm>
                  <a:off x="5280" y="144"/>
                  <a:ext cx="186" cy="183"/>
                </a:xfrm>
                <a:prstGeom prst="rect">
                  <a:avLst/>
                </a:prstGeom>
                <a:noFill/>
                <a:ln w="9525">
                  <a:noFill/>
                  <a:miter lim="800000"/>
                  <a:headEnd/>
                  <a:tailEnd/>
                </a:ln>
              </p:spPr>
            </p:pic>
            <p:pic>
              <p:nvPicPr>
                <p:cNvPr id="2094" name="Picture 19"/>
                <p:cNvPicPr>
                  <a:picLocks noChangeAspect="1" noChangeArrowheads="1"/>
                </p:cNvPicPr>
                <p:nvPr userDrawn="1"/>
              </p:nvPicPr>
              <p:blipFill>
                <a:blip r:embed="rId13"/>
                <a:srcRect/>
                <a:stretch>
                  <a:fillRect/>
                </a:stretch>
              </p:blipFill>
              <p:spPr bwMode="auto">
                <a:xfrm>
                  <a:off x="5574" y="144"/>
                  <a:ext cx="186" cy="183"/>
                </a:xfrm>
                <a:prstGeom prst="rect">
                  <a:avLst/>
                </a:prstGeom>
                <a:noFill/>
                <a:ln w="9525">
                  <a:noFill/>
                  <a:miter lim="800000"/>
                  <a:headEnd/>
                  <a:tailEnd/>
                </a:ln>
              </p:spPr>
            </p:pic>
            <p:pic>
              <p:nvPicPr>
                <p:cNvPr id="2095" name="Picture 20"/>
                <p:cNvPicPr>
                  <a:picLocks noChangeAspect="1" noChangeArrowheads="1"/>
                </p:cNvPicPr>
                <p:nvPr userDrawn="1"/>
              </p:nvPicPr>
              <p:blipFill>
                <a:blip r:embed="rId13"/>
                <a:srcRect/>
                <a:stretch>
                  <a:fillRect/>
                </a:stretch>
              </p:blipFill>
              <p:spPr bwMode="auto">
                <a:xfrm>
                  <a:off x="5424" y="336"/>
                  <a:ext cx="186" cy="183"/>
                </a:xfrm>
                <a:prstGeom prst="rect">
                  <a:avLst/>
                </a:prstGeom>
                <a:noFill/>
                <a:ln w="9525">
                  <a:noFill/>
                  <a:miter lim="800000"/>
                  <a:headEnd/>
                  <a:tailEnd/>
                </a:ln>
              </p:spPr>
            </p:pic>
            <p:pic>
              <p:nvPicPr>
                <p:cNvPr id="2096" name="Picture 21"/>
                <p:cNvPicPr>
                  <a:picLocks noChangeAspect="1" noChangeArrowheads="1"/>
                </p:cNvPicPr>
                <p:nvPr userDrawn="1"/>
              </p:nvPicPr>
              <p:blipFill>
                <a:blip r:embed="rId13"/>
                <a:srcRect/>
                <a:stretch>
                  <a:fillRect/>
                </a:stretch>
              </p:blipFill>
              <p:spPr bwMode="auto">
                <a:xfrm>
                  <a:off x="5376" y="576"/>
                  <a:ext cx="186" cy="183"/>
                </a:xfrm>
                <a:prstGeom prst="rect">
                  <a:avLst/>
                </a:prstGeom>
                <a:noFill/>
                <a:ln w="9525">
                  <a:noFill/>
                  <a:miter lim="800000"/>
                  <a:headEnd/>
                  <a:tailEnd/>
                </a:ln>
              </p:spPr>
            </p:pic>
            <p:pic>
              <p:nvPicPr>
                <p:cNvPr id="2097" name="Picture 22"/>
                <p:cNvPicPr>
                  <a:picLocks noChangeAspect="1" noChangeArrowheads="1"/>
                </p:cNvPicPr>
                <p:nvPr userDrawn="1"/>
              </p:nvPicPr>
              <p:blipFill>
                <a:blip r:embed="rId13"/>
                <a:srcRect/>
                <a:stretch>
                  <a:fillRect/>
                </a:stretch>
              </p:blipFill>
              <p:spPr bwMode="auto">
                <a:xfrm>
                  <a:off x="5574" y="528"/>
                  <a:ext cx="186" cy="183"/>
                </a:xfrm>
                <a:prstGeom prst="rect">
                  <a:avLst/>
                </a:prstGeom>
                <a:noFill/>
                <a:ln w="9525">
                  <a:noFill/>
                  <a:miter lim="800000"/>
                  <a:headEnd/>
                  <a:tailEnd/>
                </a:ln>
              </p:spPr>
            </p:pic>
            <p:pic>
              <p:nvPicPr>
                <p:cNvPr id="2098" name="Picture 23"/>
                <p:cNvPicPr>
                  <a:picLocks noChangeAspect="1" noChangeArrowheads="1"/>
                </p:cNvPicPr>
                <p:nvPr userDrawn="1"/>
              </p:nvPicPr>
              <p:blipFill>
                <a:blip r:embed="rId13"/>
                <a:srcRect/>
                <a:stretch>
                  <a:fillRect/>
                </a:stretch>
              </p:blipFill>
              <p:spPr bwMode="auto">
                <a:xfrm>
                  <a:off x="5472" y="768"/>
                  <a:ext cx="186" cy="183"/>
                </a:xfrm>
                <a:prstGeom prst="rect">
                  <a:avLst/>
                </a:prstGeom>
                <a:noFill/>
                <a:ln w="9525">
                  <a:noFill/>
                  <a:miter lim="800000"/>
                  <a:headEnd/>
                  <a:tailEnd/>
                </a:ln>
              </p:spPr>
            </p:pic>
            <p:pic>
              <p:nvPicPr>
                <p:cNvPr id="2099" name="Picture 24"/>
                <p:cNvPicPr>
                  <a:picLocks noChangeAspect="1" noChangeArrowheads="1"/>
                </p:cNvPicPr>
                <p:nvPr userDrawn="1"/>
              </p:nvPicPr>
              <p:blipFill>
                <a:blip r:embed="rId13"/>
                <a:srcRect/>
                <a:stretch>
                  <a:fillRect/>
                </a:stretch>
              </p:blipFill>
              <p:spPr bwMode="auto">
                <a:xfrm>
                  <a:off x="5574" y="1008"/>
                  <a:ext cx="186" cy="183"/>
                </a:xfrm>
                <a:prstGeom prst="rect">
                  <a:avLst/>
                </a:prstGeom>
                <a:noFill/>
                <a:ln w="9525">
                  <a:noFill/>
                  <a:miter lim="800000"/>
                  <a:headEnd/>
                  <a:tailEnd/>
                </a:ln>
              </p:spPr>
            </p:pic>
            <p:pic>
              <p:nvPicPr>
                <p:cNvPr id="2100" name="Picture 25"/>
                <p:cNvPicPr>
                  <a:picLocks noChangeAspect="1" noChangeArrowheads="1"/>
                </p:cNvPicPr>
                <p:nvPr userDrawn="1"/>
              </p:nvPicPr>
              <p:blipFill>
                <a:blip r:embed="rId13"/>
                <a:srcRect/>
                <a:stretch>
                  <a:fillRect/>
                </a:stretch>
              </p:blipFill>
              <p:spPr bwMode="auto">
                <a:xfrm>
                  <a:off x="5574" y="1248"/>
                  <a:ext cx="186" cy="183"/>
                </a:xfrm>
                <a:prstGeom prst="rect">
                  <a:avLst/>
                </a:prstGeom>
                <a:noFill/>
                <a:ln w="9525">
                  <a:noFill/>
                  <a:miter lim="800000"/>
                  <a:headEnd/>
                  <a:tailEnd/>
                </a:ln>
              </p:spPr>
            </p:pic>
          </p:grpSp>
          <p:grpSp>
            <p:nvGrpSpPr>
              <p:cNvPr id="2072" name="Group 26"/>
              <p:cNvGrpSpPr>
                <a:grpSpLocks/>
              </p:cNvGrpSpPr>
              <p:nvPr userDrawn="1"/>
            </p:nvGrpSpPr>
            <p:grpSpPr bwMode="auto">
              <a:xfrm>
                <a:off x="4944" y="1008"/>
                <a:ext cx="522" cy="2967"/>
                <a:chOff x="4944" y="1008"/>
                <a:chExt cx="522" cy="2967"/>
              </a:xfrm>
            </p:grpSpPr>
            <p:pic>
              <p:nvPicPr>
                <p:cNvPr id="2073" name="Picture 27"/>
                <p:cNvPicPr>
                  <a:picLocks noChangeAspect="1" noChangeArrowheads="1"/>
                </p:cNvPicPr>
                <p:nvPr userDrawn="1"/>
              </p:nvPicPr>
              <p:blipFill>
                <a:blip r:embed="rId13"/>
                <a:srcRect/>
                <a:stretch>
                  <a:fillRect/>
                </a:stretch>
              </p:blipFill>
              <p:spPr bwMode="auto">
                <a:xfrm>
                  <a:off x="5136" y="1008"/>
                  <a:ext cx="186" cy="183"/>
                </a:xfrm>
                <a:prstGeom prst="rect">
                  <a:avLst/>
                </a:prstGeom>
                <a:noFill/>
                <a:ln w="9525">
                  <a:noFill/>
                  <a:miter lim="800000"/>
                  <a:headEnd/>
                  <a:tailEnd/>
                </a:ln>
              </p:spPr>
            </p:pic>
            <p:pic>
              <p:nvPicPr>
                <p:cNvPr id="2074" name="Picture 28"/>
                <p:cNvPicPr>
                  <a:picLocks noChangeAspect="1" noChangeArrowheads="1"/>
                </p:cNvPicPr>
                <p:nvPr userDrawn="1"/>
              </p:nvPicPr>
              <p:blipFill>
                <a:blip r:embed="rId13"/>
                <a:srcRect/>
                <a:stretch>
                  <a:fillRect/>
                </a:stretch>
              </p:blipFill>
              <p:spPr bwMode="auto">
                <a:xfrm>
                  <a:off x="5184" y="1200"/>
                  <a:ext cx="186" cy="183"/>
                </a:xfrm>
                <a:prstGeom prst="rect">
                  <a:avLst/>
                </a:prstGeom>
                <a:noFill/>
                <a:ln w="9525">
                  <a:noFill/>
                  <a:miter lim="800000"/>
                  <a:headEnd/>
                  <a:tailEnd/>
                </a:ln>
              </p:spPr>
            </p:pic>
            <p:pic>
              <p:nvPicPr>
                <p:cNvPr id="2075" name="Picture 29"/>
                <p:cNvPicPr>
                  <a:picLocks noChangeAspect="1" noChangeArrowheads="1"/>
                </p:cNvPicPr>
                <p:nvPr userDrawn="1"/>
              </p:nvPicPr>
              <p:blipFill>
                <a:blip r:embed="rId13"/>
                <a:srcRect/>
                <a:stretch>
                  <a:fillRect/>
                </a:stretch>
              </p:blipFill>
              <p:spPr bwMode="auto">
                <a:xfrm>
                  <a:off x="5136" y="1584"/>
                  <a:ext cx="186" cy="183"/>
                </a:xfrm>
                <a:prstGeom prst="rect">
                  <a:avLst/>
                </a:prstGeom>
                <a:noFill/>
                <a:ln w="9525">
                  <a:noFill/>
                  <a:miter lim="800000"/>
                  <a:headEnd/>
                  <a:tailEnd/>
                </a:ln>
              </p:spPr>
            </p:pic>
            <p:pic>
              <p:nvPicPr>
                <p:cNvPr id="2076" name="Picture 30"/>
                <p:cNvPicPr>
                  <a:picLocks noChangeAspect="1" noChangeArrowheads="1"/>
                </p:cNvPicPr>
                <p:nvPr userDrawn="1"/>
              </p:nvPicPr>
              <p:blipFill>
                <a:blip r:embed="rId13"/>
                <a:srcRect/>
                <a:stretch>
                  <a:fillRect/>
                </a:stretch>
              </p:blipFill>
              <p:spPr bwMode="auto">
                <a:xfrm>
                  <a:off x="5280" y="1728"/>
                  <a:ext cx="186" cy="183"/>
                </a:xfrm>
                <a:prstGeom prst="rect">
                  <a:avLst/>
                </a:prstGeom>
                <a:noFill/>
                <a:ln w="9525">
                  <a:noFill/>
                  <a:miter lim="800000"/>
                  <a:headEnd/>
                  <a:tailEnd/>
                </a:ln>
              </p:spPr>
            </p:pic>
            <p:pic>
              <p:nvPicPr>
                <p:cNvPr id="2077" name="Picture 31"/>
                <p:cNvPicPr>
                  <a:picLocks noChangeAspect="1" noChangeArrowheads="1"/>
                </p:cNvPicPr>
                <p:nvPr userDrawn="1"/>
              </p:nvPicPr>
              <p:blipFill>
                <a:blip r:embed="rId13"/>
                <a:srcRect/>
                <a:stretch>
                  <a:fillRect/>
                </a:stretch>
              </p:blipFill>
              <p:spPr bwMode="auto">
                <a:xfrm>
                  <a:off x="5040" y="1824"/>
                  <a:ext cx="186" cy="183"/>
                </a:xfrm>
                <a:prstGeom prst="rect">
                  <a:avLst/>
                </a:prstGeom>
                <a:noFill/>
                <a:ln w="9525">
                  <a:noFill/>
                  <a:miter lim="800000"/>
                  <a:headEnd/>
                  <a:tailEnd/>
                </a:ln>
              </p:spPr>
            </p:pic>
            <p:pic>
              <p:nvPicPr>
                <p:cNvPr id="2078" name="Picture 32"/>
                <p:cNvPicPr>
                  <a:picLocks noChangeAspect="1" noChangeArrowheads="1"/>
                </p:cNvPicPr>
                <p:nvPr userDrawn="1"/>
              </p:nvPicPr>
              <p:blipFill>
                <a:blip r:embed="rId13"/>
                <a:srcRect/>
                <a:stretch>
                  <a:fillRect/>
                </a:stretch>
              </p:blipFill>
              <p:spPr bwMode="auto">
                <a:xfrm>
                  <a:off x="5088" y="2016"/>
                  <a:ext cx="186" cy="183"/>
                </a:xfrm>
                <a:prstGeom prst="rect">
                  <a:avLst/>
                </a:prstGeom>
                <a:noFill/>
                <a:ln w="9525">
                  <a:noFill/>
                  <a:miter lim="800000"/>
                  <a:headEnd/>
                  <a:tailEnd/>
                </a:ln>
              </p:spPr>
            </p:pic>
            <p:pic>
              <p:nvPicPr>
                <p:cNvPr id="2079" name="Picture 33"/>
                <p:cNvPicPr>
                  <a:picLocks noChangeAspect="1" noChangeArrowheads="1"/>
                </p:cNvPicPr>
                <p:nvPr userDrawn="1"/>
              </p:nvPicPr>
              <p:blipFill>
                <a:blip r:embed="rId13"/>
                <a:srcRect/>
                <a:stretch>
                  <a:fillRect/>
                </a:stretch>
              </p:blipFill>
              <p:spPr bwMode="auto">
                <a:xfrm>
                  <a:off x="5280" y="2064"/>
                  <a:ext cx="186" cy="183"/>
                </a:xfrm>
                <a:prstGeom prst="rect">
                  <a:avLst/>
                </a:prstGeom>
                <a:noFill/>
                <a:ln w="9525">
                  <a:noFill/>
                  <a:miter lim="800000"/>
                  <a:headEnd/>
                  <a:tailEnd/>
                </a:ln>
              </p:spPr>
            </p:pic>
            <p:pic>
              <p:nvPicPr>
                <p:cNvPr id="2080" name="Picture 34"/>
                <p:cNvPicPr>
                  <a:picLocks noChangeAspect="1" noChangeArrowheads="1"/>
                </p:cNvPicPr>
                <p:nvPr userDrawn="1"/>
              </p:nvPicPr>
              <p:blipFill>
                <a:blip r:embed="rId13"/>
                <a:srcRect/>
                <a:stretch>
                  <a:fillRect/>
                </a:stretch>
              </p:blipFill>
              <p:spPr bwMode="auto">
                <a:xfrm>
                  <a:off x="5232" y="2352"/>
                  <a:ext cx="186" cy="183"/>
                </a:xfrm>
                <a:prstGeom prst="rect">
                  <a:avLst/>
                </a:prstGeom>
                <a:noFill/>
                <a:ln w="9525">
                  <a:noFill/>
                  <a:miter lim="800000"/>
                  <a:headEnd/>
                  <a:tailEnd/>
                </a:ln>
              </p:spPr>
            </p:pic>
            <p:pic>
              <p:nvPicPr>
                <p:cNvPr id="2081" name="Picture 35"/>
                <p:cNvPicPr>
                  <a:picLocks noChangeAspect="1" noChangeArrowheads="1"/>
                </p:cNvPicPr>
                <p:nvPr userDrawn="1"/>
              </p:nvPicPr>
              <p:blipFill>
                <a:blip r:embed="rId13"/>
                <a:srcRect/>
                <a:stretch>
                  <a:fillRect/>
                </a:stretch>
              </p:blipFill>
              <p:spPr bwMode="auto">
                <a:xfrm>
                  <a:off x="4992" y="2208"/>
                  <a:ext cx="186" cy="183"/>
                </a:xfrm>
                <a:prstGeom prst="rect">
                  <a:avLst/>
                </a:prstGeom>
                <a:noFill/>
                <a:ln w="9525">
                  <a:noFill/>
                  <a:miter lim="800000"/>
                  <a:headEnd/>
                  <a:tailEnd/>
                </a:ln>
              </p:spPr>
            </p:pic>
            <p:pic>
              <p:nvPicPr>
                <p:cNvPr id="2082" name="Picture 36"/>
                <p:cNvPicPr>
                  <a:picLocks noChangeAspect="1" noChangeArrowheads="1"/>
                </p:cNvPicPr>
                <p:nvPr userDrawn="1"/>
              </p:nvPicPr>
              <p:blipFill>
                <a:blip r:embed="rId13"/>
                <a:srcRect/>
                <a:stretch>
                  <a:fillRect/>
                </a:stretch>
              </p:blipFill>
              <p:spPr bwMode="auto">
                <a:xfrm>
                  <a:off x="4992" y="2448"/>
                  <a:ext cx="186" cy="183"/>
                </a:xfrm>
                <a:prstGeom prst="rect">
                  <a:avLst/>
                </a:prstGeom>
                <a:noFill/>
                <a:ln w="9525">
                  <a:noFill/>
                  <a:miter lim="800000"/>
                  <a:headEnd/>
                  <a:tailEnd/>
                </a:ln>
              </p:spPr>
            </p:pic>
            <p:pic>
              <p:nvPicPr>
                <p:cNvPr id="2083" name="Picture 37"/>
                <p:cNvPicPr>
                  <a:picLocks noChangeAspect="1" noChangeArrowheads="1"/>
                </p:cNvPicPr>
                <p:nvPr userDrawn="1"/>
              </p:nvPicPr>
              <p:blipFill>
                <a:blip r:embed="rId13"/>
                <a:srcRect/>
                <a:stretch>
                  <a:fillRect/>
                </a:stretch>
              </p:blipFill>
              <p:spPr bwMode="auto">
                <a:xfrm>
                  <a:off x="5136" y="2592"/>
                  <a:ext cx="186" cy="183"/>
                </a:xfrm>
                <a:prstGeom prst="rect">
                  <a:avLst/>
                </a:prstGeom>
                <a:noFill/>
                <a:ln w="9525">
                  <a:noFill/>
                  <a:miter lim="800000"/>
                  <a:headEnd/>
                  <a:tailEnd/>
                </a:ln>
              </p:spPr>
            </p:pic>
            <p:pic>
              <p:nvPicPr>
                <p:cNvPr id="2084" name="Picture 38"/>
                <p:cNvPicPr>
                  <a:picLocks noChangeAspect="1" noChangeArrowheads="1"/>
                </p:cNvPicPr>
                <p:nvPr userDrawn="1"/>
              </p:nvPicPr>
              <p:blipFill>
                <a:blip r:embed="rId13"/>
                <a:srcRect/>
                <a:stretch>
                  <a:fillRect/>
                </a:stretch>
              </p:blipFill>
              <p:spPr bwMode="auto">
                <a:xfrm>
                  <a:off x="5232" y="1392"/>
                  <a:ext cx="186" cy="183"/>
                </a:xfrm>
                <a:prstGeom prst="rect">
                  <a:avLst/>
                </a:prstGeom>
                <a:noFill/>
                <a:ln w="9525">
                  <a:noFill/>
                  <a:miter lim="800000"/>
                  <a:headEnd/>
                  <a:tailEnd/>
                </a:ln>
              </p:spPr>
            </p:pic>
            <p:pic>
              <p:nvPicPr>
                <p:cNvPr id="2085" name="Picture 39"/>
                <p:cNvPicPr>
                  <a:picLocks noChangeAspect="1" noChangeArrowheads="1"/>
                </p:cNvPicPr>
                <p:nvPr userDrawn="1"/>
              </p:nvPicPr>
              <p:blipFill>
                <a:blip r:embed="rId13"/>
                <a:srcRect/>
                <a:stretch>
                  <a:fillRect/>
                </a:stretch>
              </p:blipFill>
              <p:spPr bwMode="auto">
                <a:xfrm>
                  <a:off x="4944" y="2736"/>
                  <a:ext cx="186" cy="183"/>
                </a:xfrm>
                <a:prstGeom prst="rect">
                  <a:avLst/>
                </a:prstGeom>
                <a:noFill/>
                <a:ln w="9525">
                  <a:noFill/>
                  <a:miter lim="800000"/>
                  <a:headEnd/>
                  <a:tailEnd/>
                </a:ln>
              </p:spPr>
            </p:pic>
            <p:pic>
              <p:nvPicPr>
                <p:cNvPr id="2086" name="Picture 40"/>
                <p:cNvPicPr>
                  <a:picLocks noChangeAspect="1" noChangeArrowheads="1"/>
                </p:cNvPicPr>
                <p:nvPr userDrawn="1"/>
              </p:nvPicPr>
              <p:blipFill>
                <a:blip r:embed="rId13"/>
                <a:srcRect/>
                <a:stretch>
                  <a:fillRect/>
                </a:stretch>
              </p:blipFill>
              <p:spPr bwMode="auto">
                <a:xfrm>
                  <a:off x="4992" y="3072"/>
                  <a:ext cx="186" cy="183"/>
                </a:xfrm>
                <a:prstGeom prst="rect">
                  <a:avLst/>
                </a:prstGeom>
                <a:noFill/>
                <a:ln w="9525">
                  <a:noFill/>
                  <a:miter lim="800000"/>
                  <a:headEnd/>
                  <a:tailEnd/>
                </a:ln>
              </p:spPr>
            </p:pic>
            <p:pic>
              <p:nvPicPr>
                <p:cNvPr id="2087" name="Picture 41"/>
                <p:cNvPicPr>
                  <a:picLocks noChangeAspect="1" noChangeArrowheads="1"/>
                </p:cNvPicPr>
                <p:nvPr userDrawn="1"/>
              </p:nvPicPr>
              <p:blipFill>
                <a:blip r:embed="rId13"/>
                <a:srcRect/>
                <a:stretch>
                  <a:fillRect/>
                </a:stretch>
              </p:blipFill>
              <p:spPr bwMode="auto">
                <a:xfrm>
                  <a:off x="5232" y="3312"/>
                  <a:ext cx="186" cy="183"/>
                </a:xfrm>
                <a:prstGeom prst="rect">
                  <a:avLst/>
                </a:prstGeom>
                <a:noFill/>
                <a:ln w="9525">
                  <a:noFill/>
                  <a:miter lim="800000"/>
                  <a:headEnd/>
                  <a:tailEnd/>
                </a:ln>
              </p:spPr>
            </p:pic>
            <p:pic>
              <p:nvPicPr>
                <p:cNvPr id="2088" name="Picture 42"/>
                <p:cNvPicPr>
                  <a:picLocks noChangeAspect="1" noChangeArrowheads="1"/>
                </p:cNvPicPr>
                <p:nvPr userDrawn="1"/>
              </p:nvPicPr>
              <p:blipFill>
                <a:blip r:embed="rId13"/>
                <a:srcRect/>
                <a:stretch>
                  <a:fillRect/>
                </a:stretch>
              </p:blipFill>
              <p:spPr bwMode="auto">
                <a:xfrm>
                  <a:off x="4992" y="3408"/>
                  <a:ext cx="186" cy="183"/>
                </a:xfrm>
                <a:prstGeom prst="rect">
                  <a:avLst/>
                </a:prstGeom>
                <a:noFill/>
                <a:ln w="9525">
                  <a:noFill/>
                  <a:miter lim="800000"/>
                  <a:headEnd/>
                  <a:tailEnd/>
                </a:ln>
              </p:spPr>
            </p:pic>
            <p:pic>
              <p:nvPicPr>
                <p:cNvPr id="2089" name="Picture 43"/>
                <p:cNvPicPr>
                  <a:picLocks noChangeAspect="1" noChangeArrowheads="1"/>
                </p:cNvPicPr>
                <p:nvPr userDrawn="1"/>
              </p:nvPicPr>
              <p:blipFill>
                <a:blip r:embed="rId13"/>
                <a:srcRect/>
                <a:stretch>
                  <a:fillRect/>
                </a:stretch>
              </p:blipFill>
              <p:spPr bwMode="auto">
                <a:xfrm>
                  <a:off x="5088" y="3552"/>
                  <a:ext cx="186" cy="183"/>
                </a:xfrm>
                <a:prstGeom prst="rect">
                  <a:avLst/>
                </a:prstGeom>
                <a:noFill/>
                <a:ln w="9525">
                  <a:noFill/>
                  <a:miter lim="800000"/>
                  <a:headEnd/>
                  <a:tailEnd/>
                </a:ln>
              </p:spPr>
            </p:pic>
            <p:pic>
              <p:nvPicPr>
                <p:cNvPr id="2090" name="Picture 44"/>
                <p:cNvPicPr>
                  <a:picLocks noChangeAspect="1" noChangeArrowheads="1"/>
                </p:cNvPicPr>
                <p:nvPr userDrawn="1"/>
              </p:nvPicPr>
              <p:blipFill>
                <a:blip r:embed="rId13"/>
                <a:srcRect/>
                <a:stretch>
                  <a:fillRect/>
                </a:stretch>
              </p:blipFill>
              <p:spPr bwMode="auto">
                <a:xfrm>
                  <a:off x="4992" y="3792"/>
                  <a:ext cx="186" cy="183"/>
                </a:xfrm>
                <a:prstGeom prst="rect">
                  <a:avLst/>
                </a:prstGeom>
                <a:noFill/>
                <a:ln w="9525">
                  <a:noFill/>
                  <a:miter lim="800000"/>
                  <a:headEnd/>
                  <a:tailEnd/>
                </a:ln>
              </p:spPr>
            </p:pic>
            <p:pic>
              <p:nvPicPr>
                <p:cNvPr id="2091" name="Picture 45"/>
                <p:cNvPicPr>
                  <a:picLocks noChangeAspect="1" noChangeArrowheads="1"/>
                </p:cNvPicPr>
                <p:nvPr userDrawn="1"/>
              </p:nvPicPr>
              <p:blipFill>
                <a:blip r:embed="rId13"/>
                <a:srcRect/>
                <a:stretch>
                  <a:fillRect/>
                </a:stretch>
              </p:blipFill>
              <p:spPr bwMode="auto">
                <a:xfrm>
                  <a:off x="5184" y="3696"/>
                  <a:ext cx="186" cy="183"/>
                </a:xfrm>
                <a:prstGeom prst="rect">
                  <a:avLst/>
                </a:prstGeom>
                <a:noFill/>
                <a:ln w="9525">
                  <a:noFill/>
                  <a:miter lim="800000"/>
                  <a:headEnd/>
                  <a:tailEnd/>
                </a:ln>
              </p:spPr>
            </p:pic>
          </p:grpSp>
        </p:grpSp>
        <p:sp>
          <p:nvSpPr>
            <p:cNvPr id="2060" name="Freeform 46"/>
            <p:cNvSpPr>
              <a:spLocks/>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cap="flat" cmpd="sng">
              <a:noFill/>
              <a:prstDash val="solid"/>
              <a:round/>
              <a:headEnd type="none" w="med" len="med"/>
              <a:tailEnd type="none" w="med" len="med"/>
            </a:ln>
            <a:effectLst/>
          </p:spPr>
          <p:txBody>
            <a:bodyPr wrap="none" anchor="ctr"/>
            <a:lstStyle/>
            <a:p>
              <a:pPr>
                <a:defRPr/>
              </a:pPr>
              <a:endParaRPr lang="es-SV"/>
            </a:p>
          </p:txBody>
        </p:sp>
        <p:sp>
          <p:nvSpPr>
            <p:cNvPr id="148527" name="Freeform 47"/>
            <p:cNvSpPr>
              <a:spLocks/>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148528" name="Freeform 48"/>
            <p:cNvSpPr>
              <a:spLocks/>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2063" name="Freeform 49" descr="kimonopat1"/>
            <p:cNvSpPr>
              <a:spLocks/>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4"/>
              <a:srcRect/>
              <a:tile tx="0" ty="0" sx="100000" sy="100000" flip="none" algn="tl"/>
            </a:blipFill>
            <a:ln w="9525" cap="flat" cmpd="sng">
              <a:noFill/>
              <a:prstDash val="solid"/>
              <a:round/>
              <a:headEnd/>
              <a:tailEnd/>
            </a:ln>
            <a:effectLst/>
          </p:spPr>
          <p:txBody>
            <a:bodyPr wrap="none" anchor="ctr"/>
            <a:lstStyle/>
            <a:p>
              <a:pPr>
                <a:defRPr/>
              </a:pPr>
              <a:endParaRPr lang="es-SV"/>
            </a:p>
          </p:txBody>
        </p:sp>
        <p:sp>
          <p:nvSpPr>
            <p:cNvPr id="2064" name="Freeform 50" descr="kimonopat1"/>
            <p:cNvSpPr>
              <a:spLocks/>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4"/>
              <a:srcRect/>
              <a:tile tx="0" ty="0" sx="100000" sy="100000" flip="none" algn="tl"/>
            </a:blipFill>
            <a:ln w="9525" cap="flat" cmpd="sng">
              <a:noFill/>
              <a:prstDash val="solid"/>
              <a:round/>
              <a:headEnd/>
              <a:tailEnd/>
            </a:ln>
            <a:effectLst/>
          </p:spPr>
          <p:txBody>
            <a:bodyPr wrap="none" anchor="ctr"/>
            <a:lstStyle/>
            <a:p>
              <a:pPr>
                <a:defRPr/>
              </a:pPr>
              <a:endParaRPr lang="es-SV"/>
            </a:p>
          </p:txBody>
        </p:sp>
        <p:sp>
          <p:nvSpPr>
            <p:cNvPr id="2065" name="Freeform 51"/>
            <p:cNvSpPr>
              <a:spLocks/>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pPr>
                <a:defRPr/>
              </a:pPr>
              <a:endParaRPr lang="es-SV"/>
            </a:p>
          </p:txBody>
        </p:sp>
        <p:sp>
          <p:nvSpPr>
            <p:cNvPr id="2066" name="Freeform 52"/>
            <p:cNvSpPr>
              <a:spLocks/>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w="9525">
              <a:noFill/>
              <a:round/>
              <a:headEnd/>
              <a:tailEnd/>
            </a:ln>
            <a:effectLst/>
          </p:spPr>
          <p:txBody>
            <a:bodyPr wrap="none" anchor="ctr"/>
            <a:lstStyle/>
            <a:p>
              <a:pPr>
                <a:defRPr/>
              </a:pPr>
              <a:endParaRPr lang="es-SV"/>
            </a:p>
          </p:txBody>
        </p:sp>
        <p:sp>
          <p:nvSpPr>
            <p:cNvPr id="148533" name="Freeform 53"/>
            <p:cNvSpPr>
              <a:spLocks/>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2068"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a:extLst>
              <a:ext uri="{91240B29-F687-4F45-9708-019B960494DF}"/>
              <a:ext uri="{AF507438-7753-43E0-B8FC-AC1667EBCBE1}"/>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defRPr/>
              </a:pPr>
              <a:endParaRPr kumimoji="1" lang="es-SV" altLang="es-SV" smtClean="0"/>
            </a:p>
          </p:txBody>
        </p:sp>
        <p:sp>
          <p:nvSpPr>
            <p:cNvPr id="148535" name="Freeform 55"/>
            <p:cNvSpPr>
              <a:spLocks/>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a:extLst>
              <a:ext uri="{91240B29-F687-4F45-9708-019B960494DF}"/>
              <a:ext uri="{AF507438-7753-43E0-B8FC-AC1667EBCBE1}"/>
            </a:extLst>
          </p:spPr>
          <p:txBody>
            <a:bodyPr wrap="none" anchor="ctr"/>
            <a:lstStyle/>
            <a:p>
              <a:pPr>
                <a:defRPr/>
              </a:pPr>
              <a:endParaRPr lang="es-SV"/>
            </a:p>
          </p:txBody>
        </p:sp>
        <p:sp>
          <p:nvSpPr>
            <p:cNvPr id="2070" name="AutoShape 56"/>
            <p:cNvSpPr>
              <a:spLocks noChangeArrowheads="1"/>
            </p:cNvSpPr>
            <p:nvPr/>
          </p:nvSpPr>
          <p:spPr bwMode="hidden">
            <a:xfrm rot="5400000">
              <a:off x="2724" y="2089"/>
              <a:ext cx="4320" cy="142"/>
            </a:xfrm>
            <a:custGeom>
              <a:avLst/>
              <a:gdLst>
                <a:gd name="T0" fmla="*/ 852 w 21600"/>
                <a:gd name="T1" fmla="*/ 0 h 21600"/>
                <a:gd name="T2" fmla="*/ 432 w 21600"/>
                <a:gd name="T3" fmla="*/ 1 h 21600"/>
                <a:gd name="T4" fmla="*/ 12 w 21600"/>
                <a:gd name="T5" fmla="*/ 0 h 21600"/>
                <a:gd name="T6" fmla="*/ 432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w="9525">
              <a:noFill/>
              <a:miter lim="800000"/>
              <a:headEnd/>
              <a:tailEnd/>
            </a:ln>
            <a:effectLst/>
          </p:spPr>
          <p:txBody>
            <a:bodyPr rot="10800000" vert="eaVert" wrap="none" anchor="ctr"/>
            <a:lstStyle/>
            <a:p>
              <a:pPr>
                <a:defRPr/>
              </a:pPr>
              <a:endParaRPr lang="es-SV"/>
            </a:p>
          </p:txBody>
        </p:sp>
      </p:grpSp>
      <p:sp>
        <p:nvSpPr>
          <p:cNvPr id="2051" name="Rectangle 57"/>
          <p:cNvSpPr>
            <a:spLocks noGrp="1" noChangeArrowheads="1"/>
          </p:cNvSpPr>
          <p:nvPr>
            <p:ph type="title"/>
          </p:nvPr>
        </p:nvSpPr>
        <p:spPr bwMode="auto">
          <a:xfrm>
            <a:off x="219075" y="227013"/>
            <a:ext cx="7477125"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ltLang="es-SV" smtClean="0"/>
              <a:t>Haga clic para cambiar el estilo de título	</a:t>
            </a:r>
          </a:p>
        </p:txBody>
      </p:sp>
      <p:sp>
        <p:nvSpPr>
          <p:cNvPr id="2052" name="Rectangle 58"/>
          <p:cNvSpPr>
            <a:spLocks noGrp="1" noChangeArrowheads="1"/>
          </p:cNvSpPr>
          <p:nvPr>
            <p:ph type="body" idx="1"/>
          </p:nvPr>
        </p:nvSpPr>
        <p:spPr bwMode="auto">
          <a:xfrm>
            <a:off x="263525" y="1598613"/>
            <a:ext cx="7386638" cy="4497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SV" smtClean="0"/>
              <a:t>Haga clic para modificar el estilo de texto del patrón</a:t>
            </a:r>
          </a:p>
          <a:p>
            <a:pPr lvl="1"/>
            <a:r>
              <a:rPr lang="es-ES" altLang="es-SV" smtClean="0"/>
              <a:t>Segundo nivel</a:t>
            </a:r>
          </a:p>
          <a:p>
            <a:pPr lvl="2"/>
            <a:r>
              <a:rPr lang="es-ES" altLang="es-SV" smtClean="0"/>
              <a:t>Tercer nivel</a:t>
            </a:r>
          </a:p>
          <a:p>
            <a:pPr lvl="3"/>
            <a:r>
              <a:rPr lang="es-ES" altLang="es-SV" smtClean="0"/>
              <a:t>Cuarto nivel</a:t>
            </a:r>
          </a:p>
          <a:p>
            <a:pPr lvl="4"/>
            <a:r>
              <a:rPr lang="es-ES" altLang="es-SV" smtClean="0"/>
              <a:t>Quinto nivel</a:t>
            </a:r>
          </a:p>
        </p:txBody>
      </p:sp>
      <p:sp>
        <p:nvSpPr>
          <p:cNvPr id="148539" name="Rectangle 59"/>
          <p:cNvSpPr>
            <a:spLocks noGrp="1" noChangeArrowheads="1"/>
          </p:cNvSpPr>
          <p:nvPr>
            <p:ph type="dt" sz="half" idx="2"/>
          </p:nvPr>
        </p:nvSpPr>
        <p:spPr bwMode="auto">
          <a:xfrm>
            <a:off x="301625" y="6242050"/>
            <a:ext cx="1782763" cy="474663"/>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000"/>
            </a:lvl1pPr>
          </a:lstStyle>
          <a:p>
            <a:pPr>
              <a:defRPr/>
            </a:pPr>
            <a:fld id="{B4392501-D1BC-4E82-A552-8877FDB6DC93}" type="datetimeFigureOut">
              <a:rPr lang="es-ES" altLang="es-SV"/>
              <a:pPr>
                <a:defRPr/>
              </a:pPr>
              <a:t>21/10/2013</a:t>
            </a:fld>
            <a:endParaRPr lang="es-ES" altLang="es-SV"/>
          </a:p>
        </p:txBody>
      </p:sp>
      <p:sp>
        <p:nvSpPr>
          <p:cNvPr id="148540" name="Rectangle 60"/>
          <p:cNvSpPr>
            <a:spLocks noGrp="1" noChangeArrowheads="1"/>
          </p:cNvSpPr>
          <p:nvPr>
            <p:ph type="ftr" sz="quarter" idx="3"/>
          </p:nvPr>
        </p:nvSpPr>
        <p:spPr bwMode="auto">
          <a:xfrm>
            <a:off x="2257425" y="6248400"/>
            <a:ext cx="3455988" cy="474663"/>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s-ES" altLang="es-SV"/>
          </a:p>
        </p:txBody>
      </p:sp>
      <p:sp>
        <p:nvSpPr>
          <p:cNvPr id="148541" name="Rectangle 61"/>
          <p:cNvSpPr>
            <a:spLocks noGrp="1" noChangeArrowheads="1"/>
          </p:cNvSpPr>
          <p:nvPr>
            <p:ph type="sldNum" sz="quarter" idx="4"/>
          </p:nvPr>
        </p:nvSpPr>
        <p:spPr bwMode="auto">
          <a:xfrm>
            <a:off x="5867400" y="6248400"/>
            <a:ext cx="1755775" cy="474663"/>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000"/>
            </a:lvl1pPr>
          </a:lstStyle>
          <a:p>
            <a:pPr>
              <a:defRPr/>
            </a:pPr>
            <a:fld id="{7E665B16-FF12-4D4B-A0C7-A41343BACFCF}" type="slidenum">
              <a:rPr lang="es-ES" altLang="es-SV"/>
              <a:pPr>
                <a:defRPr/>
              </a:pPr>
              <a:t>‹Nº›</a:t>
            </a:fld>
            <a:endParaRPr lang="es-ES" altLang="es-SV"/>
          </a:p>
        </p:txBody>
      </p:sp>
    </p:spTree>
  </p:cSld>
  <p:clrMap bg1="lt1" tx1="dk1" bg2="lt2" tx2="dk2" accent1="accent1" accent2="accent2" accent3="accent3" accent4="accent4" accent5="accent5" accent6="accent6" hlink="hlink" folHlink="folHlink"/>
  <p:sldLayoutIdLst>
    <p:sldLayoutId id="2147483954"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342900" indent="-342900" algn="l" rtl="0" eaLnBrk="0" fontAlgn="base" hangingPunct="0">
        <a:spcBef>
          <a:spcPct val="20000"/>
        </a:spcBef>
        <a:spcAft>
          <a:spcPct val="0"/>
        </a:spcAft>
        <a:buBlip>
          <a:blip r:embed="rId15"/>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6"/>
        </a:buBlip>
        <a:defRPr sz="2800">
          <a:solidFill>
            <a:schemeClr val="tx1"/>
          </a:solidFill>
          <a:latin typeface="+mn-lt"/>
        </a:defRPr>
      </a:lvl2pPr>
      <a:lvl3pPr marL="1143000" indent="-228600" algn="l" rtl="0" eaLnBrk="0" fontAlgn="base" hangingPunct="0">
        <a:spcBef>
          <a:spcPct val="20000"/>
        </a:spcBef>
        <a:spcAft>
          <a:spcPct val="0"/>
        </a:spcAft>
        <a:buSzPct val="70000"/>
        <a:buBlip>
          <a:blip r:embed="rId17"/>
        </a:buBlip>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SV"/>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sz="quarter" idx="4294967295"/>
          </p:nvPr>
        </p:nvSpPr>
        <p:spPr>
          <a:xfrm>
            <a:off x="179388" y="549275"/>
            <a:ext cx="2592387" cy="1008063"/>
          </a:xfrm>
          <a:solidFill>
            <a:srgbClr val="CC6600">
              <a:alpha val="50999"/>
            </a:srgbClr>
          </a:solidFill>
          <a:ln w="50800">
            <a:solidFill>
              <a:srgbClr val="993300"/>
            </a:solidFill>
          </a:ln>
        </p:spPr>
        <p:txBody>
          <a:bodyPr/>
          <a:lstStyle/>
          <a:p>
            <a:pPr eaLnBrk="1" hangingPunct="1">
              <a:defRPr/>
            </a:pPr>
            <a:r>
              <a:rPr lang="es-SV" altLang="es-SV" sz="2000" smtClean="0">
                <a:solidFill>
                  <a:srgbClr val="993300"/>
                </a:solidFill>
                <a:latin typeface="Monotype Corsiva" pitchFamily="66" charset="0"/>
              </a:rPr>
              <a:t>FUNCION NOTARIAL </a:t>
            </a:r>
            <a:br>
              <a:rPr lang="es-SV" altLang="es-SV" sz="2000" smtClean="0">
                <a:solidFill>
                  <a:srgbClr val="993300"/>
                </a:solidFill>
                <a:latin typeface="Monotype Corsiva" pitchFamily="66" charset="0"/>
              </a:rPr>
            </a:br>
            <a:r>
              <a:rPr lang="es-SV" altLang="es-SV" sz="2000" smtClean="0">
                <a:solidFill>
                  <a:srgbClr val="993300"/>
                </a:solidFill>
                <a:latin typeface="Monotype Corsiva" pitchFamily="66" charset="0"/>
              </a:rPr>
              <a:t>EN EL DERECHO </a:t>
            </a:r>
            <a:br>
              <a:rPr lang="es-SV" altLang="es-SV" sz="2000" smtClean="0">
                <a:solidFill>
                  <a:srgbClr val="993300"/>
                </a:solidFill>
                <a:latin typeface="Monotype Corsiva" pitchFamily="66" charset="0"/>
              </a:rPr>
            </a:br>
            <a:r>
              <a:rPr lang="es-SV" altLang="es-SV" sz="2000" smtClean="0">
                <a:solidFill>
                  <a:srgbClr val="993300"/>
                </a:solidFill>
                <a:latin typeface="Monotype Corsiva" pitchFamily="66" charset="0"/>
              </a:rPr>
              <a:t>DE FAMILIA</a:t>
            </a:r>
            <a:endParaRPr lang="es-ES" altLang="es-SV" sz="2000" smtClean="0">
              <a:solidFill>
                <a:srgbClr val="993300"/>
              </a:solidFill>
              <a:latin typeface="Monotype Corsiva" pitchFamily="66" charset="0"/>
            </a:endParaRPr>
          </a:p>
        </p:txBody>
      </p:sp>
      <p:sp>
        <p:nvSpPr>
          <p:cNvPr id="4099" name="Rectangle 3"/>
          <p:cNvSpPr>
            <a:spLocks noGrp="1" noChangeArrowheads="1"/>
          </p:cNvSpPr>
          <p:nvPr>
            <p:ph type="subTitle" sz="quarter" idx="4294967295"/>
          </p:nvPr>
        </p:nvSpPr>
        <p:spPr>
          <a:xfrm>
            <a:off x="5903913" y="5805488"/>
            <a:ext cx="2520950" cy="647700"/>
          </a:xfrm>
          <a:solidFill>
            <a:srgbClr val="000000">
              <a:alpha val="50980"/>
            </a:srgbClr>
          </a:solidFill>
          <a:ln w="50800">
            <a:solidFill>
              <a:srgbClr val="000000"/>
            </a:solidFill>
          </a:ln>
        </p:spPr>
        <p:txBody>
          <a:bodyPr/>
          <a:lstStyle/>
          <a:p>
            <a:pPr marL="0" indent="0" algn="ctr" eaLnBrk="1" hangingPunct="1">
              <a:lnSpc>
                <a:spcPct val="80000"/>
              </a:lnSpc>
              <a:buFontTx/>
              <a:buNone/>
            </a:pPr>
            <a:r>
              <a:rPr lang="es-SV" altLang="es-SV" sz="1800" smtClean="0">
                <a:latin typeface="Helvetica" pitchFamily="34" charset="0"/>
              </a:rPr>
              <a:t>Jorge Alfonso </a:t>
            </a:r>
          </a:p>
          <a:p>
            <a:pPr marL="0" indent="0" algn="ctr" eaLnBrk="1" hangingPunct="1">
              <a:lnSpc>
                <a:spcPct val="80000"/>
              </a:lnSpc>
              <a:buFontTx/>
              <a:buNone/>
            </a:pPr>
            <a:r>
              <a:rPr lang="es-SV" altLang="es-SV" sz="1800" smtClean="0">
                <a:latin typeface="Helvetica" pitchFamily="34" charset="0"/>
              </a:rPr>
              <a:t>Quinteros Hernández</a:t>
            </a:r>
            <a:endParaRPr lang="es-ES" altLang="es-SV" sz="1800" smtClean="0">
              <a:latin typeface="Helvetica" pitchFamily="34" charset="0"/>
            </a:endParaRPr>
          </a:p>
        </p:txBody>
      </p:sp>
      <p:pic>
        <p:nvPicPr>
          <p:cNvPr id="4100" name="Picture 7" descr="justicia 3"/>
          <p:cNvPicPr>
            <a:picLocks noChangeAspect="1" noChangeArrowheads="1"/>
          </p:cNvPicPr>
          <p:nvPr/>
        </p:nvPicPr>
        <p:blipFill>
          <a:blip r:embed="rId4"/>
          <a:srcRect/>
          <a:stretch>
            <a:fillRect/>
          </a:stretch>
        </p:blipFill>
        <p:spPr bwMode="auto">
          <a:xfrm>
            <a:off x="7164388" y="476250"/>
            <a:ext cx="1295400" cy="1198563"/>
          </a:xfrm>
          <a:prstGeom prst="rect">
            <a:avLst/>
          </a:prstGeom>
          <a:noFill/>
          <a:ln w="57150">
            <a:solidFill>
              <a:srgbClr val="993300"/>
            </a:solid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EXPOSICION DE MOTIVOS C.F.</a:t>
            </a:r>
            <a:endParaRPr lang="es-ES" altLang="es-SV" sz="3600" smtClean="0">
              <a:effectLst>
                <a:outerShdw blurRad="38100" dist="38100" dir="2700000" algn="tl">
                  <a:srgbClr val="000000"/>
                </a:outerShdw>
              </a:effectLst>
            </a:endParaRPr>
          </a:p>
        </p:txBody>
      </p:sp>
      <p:sp>
        <p:nvSpPr>
          <p:cNvPr id="13315"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400" smtClean="0"/>
              <a:t>    “Se valoró si era conveniente autorizar a los notarios para celebrar matrimonios en el extranjero, cuando ambos contrayentes fuesen salvadoreños, estimándose  más conveniente no otorgarles dicha facultad,  en consideración al principio del  “</a:t>
            </a:r>
            <a:r>
              <a:rPr lang="es-ES" altLang="es-SV" sz="2400" b="1" smtClean="0"/>
              <a:t>locus regit actum”; </a:t>
            </a:r>
            <a:r>
              <a:rPr lang="es-ES" altLang="es-SV" sz="2400" smtClean="0"/>
              <a:t> es decir a que los requisitos de forma  del matrimonio se rigen por las leyes del estado donde éste se celebre, para que tenga validez en todos los demás estados.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s-SV" altLang="es-SV" smtClean="0"/>
          </a:p>
        </p:txBody>
      </p:sp>
      <p:sp>
        <p:nvSpPr>
          <p:cNvPr id="14339" name="Rectangle 3"/>
          <p:cNvSpPr>
            <a:spLocks noGrp="1" noChangeArrowheads="1"/>
          </p:cNvSpPr>
          <p:nvPr>
            <p:ph type="body" idx="1"/>
          </p:nvPr>
        </p:nvSpPr>
        <p:spPr/>
        <p:txBody>
          <a:bodyPr/>
          <a:lstStyle/>
          <a:p>
            <a:pPr eaLnBrk="1" hangingPunct="1">
              <a:lnSpc>
                <a:spcPct val="90000"/>
              </a:lnSpc>
              <a:buFontTx/>
              <a:buNone/>
            </a:pPr>
            <a:r>
              <a:rPr lang="es-ES" altLang="es-SV" sz="2400" smtClean="0">
                <a:solidFill>
                  <a:srgbClr val="FFFF00"/>
                </a:solidFill>
              </a:rPr>
              <a:t>Por  ello, el matrimonio debe celebrarse ante el funcionario competente del lugar donde se contrae,  con  las excepciones ya referidas de los funcionarios diplomáticos y consulares, en virtud del principio de extraterritorialidad.”  </a:t>
            </a:r>
          </a:p>
          <a:p>
            <a:pPr eaLnBrk="1" hangingPunct="1"/>
            <a:endParaRPr lang="es-ES" altLang="es-SV"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IMPEDIMENTOS ABSOLUTOS</a:t>
            </a:r>
          </a:p>
        </p:txBody>
      </p:sp>
      <p:sp>
        <p:nvSpPr>
          <p:cNvPr id="15363" name="Rectangle 3"/>
          <p:cNvSpPr>
            <a:spLocks noGrp="1" noChangeArrowheads="1"/>
          </p:cNvSpPr>
          <p:nvPr>
            <p:ph idx="4294967295"/>
          </p:nvPr>
        </p:nvSpPr>
        <p:spPr/>
        <p:txBody>
          <a:bodyPr lIns="92075" tIns="46037" rIns="92075" bIns="46037"/>
          <a:lstStyle/>
          <a:p>
            <a:pPr eaLnBrk="1" hangingPunct="1">
              <a:lnSpc>
                <a:spcPct val="90000"/>
              </a:lnSpc>
              <a:buFontTx/>
              <a:buNone/>
            </a:pPr>
            <a:endParaRPr lang="es-ES" altLang="es-SV" sz="2400" smtClean="0"/>
          </a:p>
          <a:p>
            <a:pPr eaLnBrk="1" hangingPunct="1">
              <a:lnSpc>
                <a:spcPct val="90000"/>
              </a:lnSpc>
              <a:buFontTx/>
              <a:buNone/>
            </a:pPr>
            <a:r>
              <a:rPr lang="es-ES" altLang="es-SV" sz="2400" smtClean="0"/>
              <a:t>	Art. 14.- No podrán contraer matrimonio:</a:t>
            </a:r>
          </a:p>
          <a:p>
            <a:pPr eaLnBrk="1" hangingPunct="1">
              <a:lnSpc>
                <a:spcPct val="90000"/>
              </a:lnSpc>
              <a:buFontTx/>
              <a:buNone/>
            </a:pPr>
            <a:r>
              <a:rPr lang="es-ES" altLang="es-SV" sz="2400" smtClean="0"/>
              <a:t>    1o)	Los menores de dieciocho años de edad;</a:t>
            </a:r>
          </a:p>
          <a:p>
            <a:pPr eaLnBrk="1" hangingPunct="1">
              <a:lnSpc>
                <a:spcPct val="90000"/>
              </a:lnSpc>
              <a:buFontTx/>
              <a:buNone/>
            </a:pPr>
            <a:r>
              <a:rPr lang="es-ES" altLang="es-SV" sz="2400" smtClean="0"/>
              <a:t>    2o)	Los ligados por vínculo matrimonial; y,</a:t>
            </a:r>
          </a:p>
          <a:p>
            <a:pPr eaLnBrk="1" hangingPunct="1">
              <a:lnSpc>
                <a:spcPct val="90000"/>
              </a:lnSpc>
              <a:buFontTx/>
              <a:buNone/>
            </a:pPr>
            <a:r>
              <a:rPr lang="es-ES" altLang="es-SV" sz="2400" smtClean="0"/>
              <a:t>    3o)	Los que no se hallaren en el pleno uso de su razón y los que no puedan expresar su consentimiento de manera inequívoca.</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s-SV" altLang="es-SV" smtClean="0"/>
          </a:p>
        </p:txBody>
      </p:sp>
      <p:sp>
        <p:nvSpPr>
          <p:cNvPr id="16387" name="Rectangle 3"/>
          <p:cNvSpPr>
            <a:spLocks noGrp="1" noChangeArrowheads="1"/>
          </p:cNvSpPr>
          <p:nvPr>
            <p:ph type="body" idx="1"/>
          </p:nvPr>
        </p:nvSpPr>
        <p:spPr/>
        <p:txBody>
          <a:bodyPr/>
          <a:lstStyle/>
          <a:p>
            <a:pPr eaLnBrk="1" hangingPunct="1">
              <a:lnSpc>
                <a:spcPct val="90000"/>
              </a:lnSpc>
              <a:buFontTx/>
              <a:buNone/>
            </a:pPr>
            <a:r>
              <a:rPr lang="es-ES" altLang="es-SV" sz="2800" smtClean="0">
                <a:solidFill>
                  <a:srgbClr val="FFFF00"/>
                </a:solidFill>
              </a:rPr>
              <a:t>No obstante lo dispuesto en el ordinal primero de este artículo</a:t>
            </a:r>
            <a:r>
              <a:rPr lang="es-ES" altLang="es-SV" sz="2800" smtClean="0"/>
              <a:t>, los menores de dieciocho años podrán casarse si siendo púberes, tuvieren ya un hijo en común, o si la mujer estuviere embarazada.</a:t>
            </a:r>
          </a:p>
          <a:p>
            <a:pPr eaLnBrk="1" hangingPunct="1">
              <a:buFontTx/>
              <a:buNone/>
            </a:pPr>
            <a:r>
              <a:rPr lang="es-ES" altLang="es-SV" sz="2800" smtClean="0"/>
              <a:t>Lepina </a:t>
            </a:r>
          </a:p>
          <a:p>
            <a:pPr eaLnBrk="1" hangingPunct="1">
              <a:buFontTx/>
              <a:buNone/>
            </a:pPr>
            <a:r>
              <a:rPr lang="es-ES" altLang="es-SV" sz="1400" b="1" smtClean="0"/>
              <a:t>Artículo 3.- Definición de niña, niño y adolescente</a:t>
            </a:r>
          </a:p>
          <a:p>
            <a:pPr eaLnBrk="1" hangingPunct="1">
              <a:buFontTx/>
              <a:buNone/>
            </a:pPr>
            <a:r>
              <a:rPr lang="es-ES" altLang="es-SV" sz="1400" smtClean="0"/>
              <a:t>Los derechos y garantías otorgados en la presente Ley serán reconocidos a toda persona desde el instante de la concepción hasta los dieciocho</a:t>
            </a:r>
          </a:p>
          <a:p>
            <a:pPr eaLnBrk="1" hangingPunct="1">
              <a:buFontTx/>
              <a:buNone/>
            </a:pPr>
            <a:r>
              <a:rPr lang="es-ES" altLang="es-SV" sz="1400" smtClean="0"/>
              <a:t>años de edad.</a:t>
            </a:r>
          </a:p>
          <a:p>
            <a:pPr eaLnBrk="1" hangingPunct="1">
              <a:buFontTx/>
              <a:buNone/>
            </a:pPr>
            <a:r>
              <a:rPr lang="es-ES" altLang="es-SV" sz="1400" smtClean="0"/>
              <a:t>Para los efectos de esta Ley, niña o niño es toda persona desde el instante mismo de la concepción hasta los doce años cumplidos, y adolescente</a:t>
            </a:r>
          </a:p>
          <a:p>
            <a:pPr eaLnBrk="1" hangingPunct="1">
              <a:buFontTx/>
              <a:buNone/>
            </a:pPr>
            <a:r>
              <a:rPr lang="es-ES" altLang="es-SV" sz="1400" smtClean="0"/>
              <a:t>es la comprendida desde los doce años cumplidos hasta que cumpla los dieciocho años de edad.</a:t>
            </a:r>
          </a:p>
          <a:p>
            <a:pPr eaLnBrk="1" hangingPunct="1"/>
            <a:endParaRPr lang="es-ES" altLang="es-SV" sz="14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IMPEDIMENTOS RELATIVOS</a:t>
            </a:r>
          </a:p>
        </p:txBody>
      </p:sp>
      <p:sp>
        <p:nvSpPr>
          <p:cNvPr id="17411" name="Rectangle 3"/>
          <p:cNvSpPr>
            <a:spLocks noGrp="1" noChangeArrowheads="1"/>
          </p:cNvSpPr>
          <p:nvPr>
            <p:ph idx="4294967295"/>
          </p:nvPr>
        </p:nvSpPr>
        <p:spPr/>
        <p:txBody>
          <a:bodyPr lIns="92075" tIns="46037" rIns="92075" bIns="46037"/>
          <a:lstStyle/>
          <a:p>
            <a:pPr eaLnBrk="1" hangingPunct="1">
              <a:lnSpc>
                <a:spcPct val="80000"/>
              </a:lnSpc>
              <a:buFontTx/>
              <a:buNone/>
            </a:pPr>
            <a:endParaRPr lang="es-ES" altLang="es-SV" sz="2400" smtClean="0"/>
          </a:p>
          <a:p>
            <a:pPr eaLnBrk="1" hangingPunct="1">
              <a:lnSpc>
                <a:spcPct val="80000"/>
              </a:lnSpc>
              <a:buFontTx/>
              <a:buNone/>
            </a:pPr>
            <a:r>
              <a:rPr lang="es-ES" altLang="es-SV" sz="2400" smtClean="0"/>
              <a:t>	Art. 15.- No podrán contraer matrimonio entre sí:</a:t>
            </a:r>
          </a:p>
          <a:p>
            <a:pPr eaLnBrk="1" hangingPunct="1">
              <a:lnSpc>
                <a:spcPct val="80000"/>
              </a:lnSpc>
              <a:buFontTx/>
              <a:buNone/>
            </a:pPr>
            <a:r>
              <a:rPr lang="es-ES" altLang="es-SV" sz="2400" smtClean="0"/>
              <a:t>    1o)	Los parientes por consanguinidad en cualquier grado de la línea recta ni los hermanos;</a:t>
            </a:r>
          </a:p>
          <a:p>
            <a:pPr eaLnBrk="1" hangingPunct="1">
              <a:lnSpc>
                <a:spcPct val="80000"/>
              </a:lnSpc>
              <a:buFontTx/>
              <a:buNone/>
            </a:pPr>
            <a:r>
              <a:rPr lang="es-ES" altLang="es-SV" sz="2400" smtClean="0"/>
              <a:t>    2o)	El adoptante y su cónyuge con el adoptado o con algún descendiente de éste; el adoptado con los ascendientes o descendientes del adoptante, o con los hijos adoptivos del mismo adoptante; y</a:t>
            </a:r>
          </a:p>
          <a:p>
            <a:pPr eaLnBrk="1" hangingPunct="1">
              <a:lnSpc>
                <a:spcPct val="80000"/>
              </a:lnSpc>
              <a:buFontTx/>
              <a:buNone/>
            </a:pPr>
            <a:r>
              <a:rPr lang="es-ES" altLang="es-SV" sz="2400" smtClean="0"/>
              <a:t>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endParaRPr lang="es-SV" altLang="es-SV" smtClean="0"/>
          </a:p>
        </p:txBody>
      </p:sp>
      <p:sp>
        <p:nvSpPr>
          <p:cNvPr id="18435" name="Rectangle 3"/>
          <p:cNvSpPr>
            <a:spLocks noGrp="1" noChangeArrowheads="1"/>
          </p:cNvSpPr>
          <p:nvPr>
            <p:ph type="body" idx="1"/>
          </p:nvPr>
        </p:nvSpPr>
        <p:spPr/>
        <p:txBody>
          <a:bodyPr/>
          <a:lstStyle/>
          <a:p>
            <a:pPr eaLnBrk="1" hangingPunct="1">
              <a:lnSpc>
                <a:spcPct val="80000"/>
              </a:lnSpc>
              <a:buFontTx/>
              <a:buNone/>
            </a:pPr>
            <a:r>
              <a:rPr lang="es-ES" altLang="es-SV" sz="2400" smtClean="0">
                <a:solidFill>
                  <a:srgbClr val="FFFF00"/>
                </a:solidFill>
              </a:rPr>
              <a:t>3o)	El condenado como autor o cómplice del homicidio doloso del cónyuge del otro. Si estuviere pendiente juicio por el delito mencionado, no se procederá a la celebración del matrimonio hasta que se pronuncie sentencia absolutoria o sobreseimiento definitivo.</a:t>
            </a:r>
          </a:p>
          <a:p>
            <a:pPr eaLnBrk="1" hangingPunct="1"/>
            <a:endParaRPr lang="es-ES" altLang="es-SV"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ACTA PREMATRIMONIAL</a:t>
            </a:r>
          </a:p>
        </p:txBody>
      </p:sp>
      <p:sp>
        <p:nvSpPr>
          <p:cNvPr id="19459"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2000" smtClean="0"/>
          </a:p>
          <a:p>
            <a:pPr eaLnBrk="1" hangingPunct="1">
              <a:lnSpc>
                <a:spcPct val="80000"/>
              </a:lnSpc>
              <a:buFontTx/>
              <a:buNone/>
            </a:pPr>
            <a:r>
              <a:rPr lang="es-ES" altLang="es-SV" sz="2000" smtClean="0"/>
              <a:t>	Art. 21.- Las personas que pretendan contraer matrimonio lo manifestarán al funcionario autorizado, quien previa lectura y explicación de los artículos 11, 12, 14, 15, 16, 17, 18, 41, 42, 48, 51 y 62 de este Código les recibirá en acta, declaración jurada sobre su intención de contraerlo y que no tienen impedimentos legales ni están sujetos a prohibición alguna.</a:t>
            </a:r>
          </a:p>
          <a:p>
            <a:pPr eaLnBrk="1" hangingPunct="1">
              <a:lnSpc>
                <a:spcPct val="80000"/>
              </a:lnSpc>
              <a:buFontTx/>
              <a:buNone/>
            </a:pPr>
            <a:r>
              <a:rPr lang="es-ES" altLang="es-SV" sz="2000" smtClean="0"/>
              <a:t>	</a:t>
            </a:r>
            <a:r>
              <a:rPr lang="es-ES" altLang="es-SV" sz="2000" smtClean="0">
                <a:solidFill>
                  <a:srgbClr val="FFFF00"/>
                </a:solidFill>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s-SV" altLang="es-SV" smtClean="0"/>
          </a:p>
        </p:txBody>
      </p:sp>
      <p:sp>
        <p:nvSpPr>
          <p:cNvPr id="20483"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En dicha acta se consignarán el nombre, edad, estado familiar, nacionalidad, profesión u oficio, domicilio o lugar de nacimiento de cada uno de los contrayentes, así como el nombre, profesión u oficio y domicilio de sus padres, el régimen patrimonial si ya lo hubieren acordado, el apellido que usará la mujer al casarse, y en su caso, los nombres de los hijos que reconocerán en el acto de matrimonio.</a:t>
            </a:r>
          </a:p>
          <a:p>
            <a:pPr eaLnBrk="1" hangingPunct="1"/>
            <a:endParaRPr lang="es-ES" altLang="es-SV"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ACTA PREMATRIMONIAL</a:t>
            </a:r>
          </a:p>
        </p:txBody>
      </p:sp>
      <p:sp>
        <p:nvSpPr>
          <p:cNvPr id="21507"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000" smtClean="0"/>
              <a:t>     Los solicitantes presentarán sus documentos de identidad y las certificaciones de sus partidas de nacimiento, las cuales deberán haber sido expedidas dentro de los dos meses anteriores a la petición, agregándose las últimas al expediente matrimonial, que se inicia con el acta indicada.</a:t>
            </a:r>
          </a:p>
          <a:p>
            <a:pPr eaLnBrk="1" hangingPunct="1">
              <a:lnSpc>
                <a:spcPct val="80000"/>
              </a:lnSpc>
            </a:pPr>
            <a:endParaRPr lang="es-ES" altLang="es-SV" sz="2000" smtClean="0"/>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es-SV" altLang="es-SV" smtClean="0"/>
          </a:p>
        </p:txBody>
      </p:sp>
      <p:sp>
        <p:nvSpPr>
          <p:cNvPr id="22531" name="Rectangle 3"/>
          <p:cNvSpPr>
            <a:spLocks noGrp="1" noChangeArrowheads="1"/>
          </p:cNvSpPr>
          <p:nvPr>
            <p:ph type="body" idx="1"/>
          </p:nvPr>
        </p:nvSpPr>
        <p:spPr/>
        <p:txBody>
          <a:bodyPr/>
          <a:lstStyle/>
          <a:p>
            <a:pPr eaLnBrk="1" hangingPunct="1">
              <a:lnSpc>
                <a:spcPct val="80000"/>
              </a:lnSpc>
              <a:buFontTx/>
              <a:buNone/>
            </a:pPr>
            <a:r>
              <a:rPr lang="es-ES" altLang="es-SV" sz="1800" smtClean="0"/>
              <a:t>IDENTIFICACION Y COMPARECENCIA DE MENORES</a:t>
            </a:r>
          </a:p>
          <a:p>
            <a:pPr eaLnBrk="1" hangingPunct="1">
              <a:lnSpc>
                <a:spcPct val="80000"/>
              </a:lnSpc>
              <a:buFontTx/>
              <a:buNone/>
            </a:pPr>
            <a:r>
              <a:rPr lang="es-ES" altLang="es-SV" sz="1800" smtClean="0"/>
              <a:t>	Art. 22.- </a:t>
            </a:r>
            <a:r>
              <a:rPr lang="es-ES" altLang="es-SV" sz="1800" smtClean="0">
                <a:solidFill>
                  <a:srgbClr val="FFFF00"/>
                </a:solidFill>
              </a:rPr>
              <a:t>Los menores de dieciocho años que carecieren de documentos de identidad, si no fueren conocidos del funcionario autorizante, serán identificados por medio de dos testigos y comparecerán acompañados de quienes deban dar el asentimiento, del cual se dejará constancia en el acta a que se refiere el artículo anterior. El asentimiento también podrá constar en instrumento público o privado autenticado que se agregará al expediente matrimonial.</a:t>
            </a:r>
          </a:p>
          <a:p>
            <a:pPr eaLnBrk="1" hangingPunct="1">
              <a:lnSpc>
                <a:spcPct val="90000"/>
              </a:lnSpc>
              <a:buFontTx/>
              <a:buNone/>
            </a:pPr>
            <a:r>
              <a:rPr lang="es-ES" altLang="es-SV" sz="1600" b="1" smtClean="0"/>
              <a:t>LEPINA</a:t>
            </a:r>
          </a:p>
          <a:p>
            <a:pPr eaLnBrk="1" hangingPunct="1">
              <a:lnSpc>
                <a:spcPct val="90000"/>
              </a:lnSpc>
              <a:buFontTx/>
              <a:buNone/>
            </a:pPr>
            <a:r>
              <a:rPr lang="es-ES" altLang="es-SV" sz="1600" b="1" smtClean="0"/>
              <a:t> Artículo 4.- Presunción de niñez y adolescencia</a:t>
            </a:r>
          </a:p>
          <a:p>
            <a:pPr eaLnBrk="1" hangingPunct="1">
              <a:lnSpc>
                <a:spcPct val="90000"/>
              </a:lnSpc>
              <a:buFontTx/>
              <a:buNone/>
            </a:pPr>
            <a:r>
              <a:rPr lang="es-ES" altLang="es-SV" sz="1600" smtClean="0"/>
              <a:t>En caso de existir duda sobre la edad de una niña, niño o adolescente, se presumirá niña o niño antes que adolescente.</a:t>
            </a:r>
          </a:p>
          <a:p>
            <a:pPr eaLnBrk="1" hangingPunct="1">
              <a:lnSpc>
                <a:spcPct val="90000"/>
              </a:lnSpc>
              <a:buFontTx/>
              <a:buNone/>
            </a:pPr>
            <a:r>
              <a:rPr lang="es-ES" altLang="es-SV" sz="1600" smtClean="0"/>
              <a:t> En el caso que la duda</a:t>
            </a:r>
          </a:p>
          <a:p>
            <a:pPr eaLnBrk="1" hangingPunct="1">
              <a:lnSpc>
                <a:spcPct val="90000"/>
              </a:lnSpc>
              <a:buFontTx/>
              <a:buNone/>
            </a:pPr>
            <a:r>
              <a:rPr lang="es-ES" altLang="es-SV" sz="1600" smtClean="0"/>
              <a:t>fuese sobre si la persona es adolescente o mayor de edad, se presumirá adolescente.</a:t>
            </a:r>
          </a:p>
          <a:p>
            <a:pPr eaLnBrk="1" hangingPunct="1">
              <a:lnSpc>
                <a:spcPct val="90000"/>
              </a:lnSpc>
              <a:buFontTx/>
              <a:buNone/>
            </a:pPr>
            <a:r>
              <a:rPr lang="es-ES" altLang="es-SV" sz="1600" smtClean="0"/>
              <a:t>La edad de la persona será determinada por el juez competente conforme a esta Ley, mediante las pruebas pertinentes.</a:t>
            </a:r>
          </a:p>
          <a:p>
            <a:pPr eaLnBrk="1" hangingPunct="1">
              <a:lnSpc>
                <a:spcPct val="90000"/>
              </a:lnSpc>
              <a:buFontTx/>
              <a:buNone/>
            </a:pPr>
            <a:endParaRPr lang="es-ES" altLang="es-SV" sz="1600" smtClean="0">
              <a:solidFill>
                <a:srgbClr val="FFFF00"/>
              </a:solidFill>
            </a:endParaRPr>
          </a:p>
          <a:p>
            <a:pPr eaLnBrk="1" hangingPunct="1">
              <a:lnSpc>
                <a:spcPct val="90000"/>
              </a:lnSpc>
              <a:buFontTx/>
              <a:buNone/>
            </a:pPr>
            <a:endParaRPr lang="es-ES" altLang="es-SV" sz="16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idx="4294967295"/>
          </p:nvPr>
        </p:nvSpPr>
        <p:spPr/>
        <p:txBody>
          <a:bodyPr lIns="92075" tIns="46037" rIns="92075" bIns="46037"/>
          <a:lstStyle/>
          <a:p>
            <a:pPr eaLnBrk="1" hangingPunct="1">
              <a:defRPr/>
            </a:pPr>
            <a:r>
              <a:rPr lang="es-SV" altLang="es-SV" smtClean="0">
                <a:effectLst>
                  <a:outerShdw blurRad="38100" dist="38100" dir="2700000" algn="tl">
                    <a:srgbClr val="000000"/>
                  </a:outerShdw>
                </a:effectLst>
              </a:rPr>
              <a:t>LA FAMILIA</a:t>
            </a:r>
            <a:endParaRPr lang="es-ES" altLang="es-SV" smtClean="0">
              <a:effectLst>
                <a:outerShdw blurRad="38100" dist="38100" dir="2700000" algn="tl">
                  <a:srgbClr val="000000"/>
                </a:outerShdw>
              </a:effectLst>
            </a:endParaRPr>
          </a:p>
        </p:txBody>
      </p:sp>
      <p:sp>
        <p:nvSpPr>
          <p:cNvPr id="5123" name="Rectangle 3"/>
          <p:cNvSpPr>
            <a:spLocks noGrp="1" noChangeArrowheads="1"/>
          </p:cNvSpPr>
          <p:nvPr>
            <p:ph idx="4294967295"/>
          </p:nvPr>
        </p:nvSpPr>
        <p:spPr>
          <a:xfrm>
            <a:off x="250825" y="1628775"/>
            <a:ext cx="7386638" cy="4497388"/>
          </a:xfrm>
        </p:spPr>
        <p:txBody>
          <a:bodyPr lIns="92075" tIns="46037" rIns="92075" bIns="46037"/>
          <a:lstStyle/>
          <a:p>
            <a:pPr eaLnBrk="1" hangingPunct="1">
              <a:buFontTx/>
              <a:buNone/>
            </a:pPr>
            <a:r>
              <a:rPr lang="es-SV" altLang="es-SV" smtClean="0"/>
              <a:t>   “Conjunto de personas entre las cuales existen vínculos jurídicos, interdependientes y recíprocos, emergentes de la unión sexual y de la procreación” (ZANNONI) </a:t>
            </a:r>
            <a:endParaRPr lang="es-ES" altLang="es-SV" smtClean="0"/>
          </a:p>
          <a:p>
            <a:pPr eaLnBrk="1" hangingPunct="1"/>
            <a:endParaRPr lang="es-ES" altLang="es-SV"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DOCUMENTOS ESPECIALES</a:t>
            </a:r>
          </a:p>
        </p:txBody>
      </p:sp>
      <p:sp>
        <p:nvSpPr>
          <p:cNvPr id="23555"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1600" smtClean="0"/>
          </a:p>
          <a:p>
            <a:pPr eaLnBrk="1" hangingPunct="1">
              <a:lnSpc>
                <a:spcPct val="80000"/>
              </a:lnSpc>
              <a:buFontTx/>
              <a:buNone/>
            </a:pPr>
            <a:r>
              <a:rPr lang="es-ES" altLang="es-SV" sz="1600" smtClean="0"/>
              <a:t>	</a:t>
            </a:r>
            <a:r>
              <a:rPr lang="es-ES" altLang="es-SV" sz="2000" smtClean="0"/>
              <a:t>Art. 23.- Los interesados, en sus respectivos casos, también deberán presentar para ser agregados al expediente matrimonial, los documentos siguientes:</a:t>
            </a:r>
          </a:p>
          <a:p>
            <a:pPr eaLnBrk="1" hangingPunct="1">
              <a:lnSpc>
                <a:spcPct val="80000"/>
              </a:lnSpc>
              <a:buFontTx/>
              <a:buNone/>
            </a:pPr>
            <a:r>
              <a:rPr lang="es-ES" altLang="es-SV" sz="2000" smtClean="0"/>
              <a:t>      1o)	El instrumento legal en que conste su edad media</a:t>
            </a:r>
            <a:r>
              <a:rPr lang="es-ES" altLang="es-SV" sz="2000" smtClean="0">
                <a:solidFill>
                  <a:srgbClr val="FF3300"/>
                </a:solidFill>
              </a:rPr>
              <a:t>;</a:t>
            </a:r>
          </a:p>
          <a:p>
            <a:pPr eaLnBrk="1" hangingPunct="1">
              <a:lnSpc>
                <a:spcPct val="80000"/>
              </a:lnSpc>
              <a:buFontTx/>
              <a:buNone/>
            </a:pPr>
            <a:r>
              <a:rPr lang="es-ES" altLang="es-SV" sz="2000" smtClean="0"/>
              <a:t>      2o)	Certificación de la partida de defunción de quien fue su cónyuge;</a:t>
            </a:r>
          </a:p>
          <a:p>
            <a:pPr eaLnBrk="1" hangingPunct="1">
              <a:lnSpc>
                <a:spcPct val="80000"/>
              </a:lnSpc>
              <a:buFontTx/>
              <a:buNone/>
            </a:pPr>
            <a:r>
              <a:rPr lang="es-ES" altLang="es-SV" sz="2000" smtClean="0"/>
              <a:t>      3o)	Certificación de la partida de divorcio o de la sentencia ejecutoriada que declare la nulidad del matrimonio;</a:t>
            </a:r>
          </a:p>
          <a:p>
            <a:pPr eaLnBrk="1" hangingPunct="1">
              <a:lnSpc>
                <a:spcPct val="80000"/>
              </a:lnSpc>
              <a:buFontTx/>
              <a:buNone/>
            </a:pPr>
            <a:r>
              <a:rPr lang="es-ES" altLang="es-SV" sz="2000" smtClean="0"/>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s-SV" altLang="es-SV" smtClean="0"/>
          </a:p>
        </p:txBody>
      </p:sp>
      <p:sp>
        <p:nvSpPr>
          <p:cNvPr id="24579" name="Rectangle 3"/>
          <p:cNvSpPr>
            <a:spLocks noGrp="1" noChangeArrowheads="1"/>
          </p:cNvSpPr>
          <p:nvPr>
            <p:ph type="body" idx="1"/>
          </p:nvPr>
        </p:nvSpPr>
        <p:spPr/>
        <p:txBody>
          <a:bodyPr/>
          <a:lstStyle/>
          <a:p>
            <a:pPr eaLnBrk="1" hangingPunct="1">
              <a:lnSpc>
                <a:spcPct val="80000"/>
              </a:lnSpc>
              <a:buFontTx/>
              <a:buNone/>
            </a:pPr>
            <a:r>
              <a:rPr lang="es-ES" altLang="es-SV" sz="2000" smtClean="0"/>
              <a:t>4o)	Certificación de las partidas de nacimiento de los hijos comunes que reconocerán;</a:t>
            </a:r>
          </a:p>
          <a:p>
            <a:pPr eaLnBrk="1" hangingPunct="1">
              <a:lnSpc>
                <a:spcPct val="80000"/>
              </a:lnSpc>
              <a:buFontTx/>
              <a:buNone/>
            </a:pPr>
            <a:r>
              <a:rPr lang="es-ES" altLang="es-SV" sz="2000" smtClean="0"/>
              <a:t>      5o)	Constancia médica extendida por una entidad pública de salud, con la que se compruebe que la mujer menor de dieciocho años esta embarazada, o de que no lo está la mujer que va a contraer nuevas nupcias, si se encontrare en el caso del artículo 17;</a:t>
            </a:r>
          </a:p>
          <a:p>
            <a:pPr eaLnBrk="1" hangingPunct="1">
              <a:lnSpc>
                <a:spcPct val="80000"/>
              </a:lnSpc>
              <a:buFontTx/>
              <a:buNone/>
            </a:pPr>
            <a:r>
              <a:rPr lang="es-ES" altLang="es-SV" sz="2000" smtClean="0"/>
              <a:t>      6o)	Certificación de la sentencia ejecutoriada que apruebe las cuentas del guardador y en su caso, el recibo donde conste auténticamente el pago del saldo que hubiere resultado en su contra; y,</a:t>
            </a:r>
          </a:p>
          <a:p>
            <a:pPr eaLnBrk="1" hangingPunct="1">
              <a:lnSpc>
                <a:spcPct val="80000"/>
              </a:lnSpc>
              <a:buFontTx/>
              <a:buNone/>
            </a:pPr>
            <a:r>
              <a:rPr lang="es-ES" altLang="es-SV" sz="2000" smtClean="0"/>
              <a:t>      7o)	Documento legalizado donde conste el poder especial para contraer matrimonio.</a:t>
            </a:r>
          </a:p>
          <a:p>
            <a:pPr eaLnBrk="1" hangingPunct="1"/>
            <a:endParaRPr lang="es-ES" altLang="es-SV" sz="20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SEÑALAMIENTO PARA LA CELEBRACION</a:t>
            </a:r>
          </a:p>
        </p:txBody>
      </p:sp>
      <p:sp>
        <p:nvSpPr>
          <p:cNvPr id="25603" name="Rectangle 3"/>
          <p:cNvSpPr>
            <a:spLocks noGrp="1" noChangeArrowheads="1"/>
          </p:cNvSpPr>
          <p:nvPr>
            <p:ph idx="4294967295"/>
          </p:nvPr>
        </p:nvSpPr>
        <p:spPr/>
        <p:txBody>
          <a:bodyPr lIns="92075" tIns="46037" rIns="92075" bIns="46037"/>
          <a:lstStyle/>
          <a:p>
            <a:pPr eaLnBrk="1" hangingPunct="1">
              <a:lnSpc>
                <a:spcPct val="90000"/>
              </a:lnSpc>
            </a:pPr>
            <a:endParaRPr lang="es-ES" altLang="es-SV" sz="2800" smtClean="0"/>
          </a:p>
          <a:p>
            <a:pPr eaLnBrk="1" hangingPunct="1">
              <a:lnSpc>
                <a:spcPct val="90000"/>
              </a:lnSpc>
              <a:buFontTx/>
              <a:buNone/>
            </a:pPr>
            <a:r>
              <a:rPr lang="es-ES" altLang="es-SV" sz="2800" smtClean="0"/>
              <a:t>	Art. 24.- Cerciorado el funcionario autorizante de la aptitud legal de los contrayentes y que no se contraviene prohibición alguna, procederá de inmediato a la celebración del matrimonio o acordará con los interesados el lugar, día y hora para ello, de lo que dejará constancia en el acta prematrimonial.</a:t>
            </a:r>
          </a:p>
          <a:p>
            <a:pPr eaLnBrk="1" hangingPunct="1">
              <a:lnSpc>
                <a:spcPct val="90000"/>
              </a:lnSpc>
              <a:buFontTx/>
              <a:buNone/>
            </a:pPr>
            <a:r>
              <a:rPr lang="es-ES" altLang="es-SV" sz="2800" smtClean="0"/>
              <a:t>	Todos los días y horas son hábiles para la celebración del matrimonio.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CELEBRACION DEL MATRIMONIO</a:t>
            </a:r>
          </a:p>
        </p:txBody>
      </p:sp>
      <p:sp>
        <p:nvSpPr>
          <p:cNvPr id="26627"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1800" smtClean="0"/>
          </a:p>
          <a:p>
            <a:pPr eaLnBrk="1" hangingPunct="1">
              <a:lnSpc>
                <a:spcPct val="80000"/>
              </a:lnSpc>
              <a:buFontTx/>
              <a:buNone/>
            </a:pPr>
            <a:r>
              <a:rPr lang="es-ES" altLang="es-SV" sz="1800" smtClean="0"/>
              <a:t>	</a:t>
            </a:r>
            <a:r>
              <a:rPr lang="es-ES" altLang="es-SV" sz="2400" smtClean="0"/>
              <a:t>Art. 27.- El acto de la celebración del matrimonio será público y el funcionario autorizante cuidará de darle la solemnidad que el mismo requiere. Comenzará por hacer saber a los contrayentes y testigos el objeto de la reunión, hará mención especial de la igualdad de derechos y deberes de los cónyuges, de su responsabilidad para con los hijos, y exhortará a los contrayentes a conservar la unidad de la familia. Acto continuo dará lectura a los artículos 11, 12, 14, 15, 16, 17, 18, 36 y 39.</a:t>
            </a:r>
          </a:p>
          <a:p>
            <a:pPr eaLnBrk="1" hangingPunct="1">
              <a:lnSpc>
                <a:spcPct val="80000"/>
              </a:lnSpc>
              <a:buFontTx/>
              <a:buNone/>
            </a:pPr>
            <a:r>
              <a:rPr lang="es-ES" altLang="es-SV" sz="1800" smtClean="0"/>
              <a:t>	</a:t>
            </a:r>
            <a:endParaRPr lang="es-ES" altLang="es-SV" sz="1800" smtClean="0">
              <a:solidFill>
                <a:srgbClr val="FFFF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s-SV" altLang="es-SV" smtClean="0"/>
          </a:p>
        </p:txBody>
      </p:sp>
      <p:sp>
        <p:nvSpPr>
          <p:cNvPr id="27651" name="Rectangle 3"/>
          <p:cNvSpPr>
            <a:spLocks noGrp="1" noChangeArrowheads="1"/>
          </p:cNvSpPr>
          <p:nvPr>
            <p:ph type="body" idx="1"/>
          </p:nvPr>
        </p:nvSpPr>
        <p:spPr/>
        <p:txBody>
          <a:bodyPr/>
          <a:lstStyle/>
          <a:p>
            <a:pPr eaLnBrk="1" hangingPunct="1">
              <a:lnSpc>
                <a:spcPct val="80000"/>
              </a:lnSpc>
              <a:buFontTx/>
              <a:buNone/>
            </a:pPr>
            <a:r>
              <a:rPr lang="es-ES" altLang="es-SV" sz="2400" smtClean="0">
                <a:solidFill>
                  <a:srgbClr val="FFFF00"/>
                </a:solidFill>
              </a:rPr>
              <a:t>Cumplidas las formalidades anteriores y llamando a cada uno de los contrayentes por su nombre, le preguntará si quiere unirse en matrimonio con el otro; a lo que el interrogado contestará "SI, QUIERO". Recibido el consentimiento de ambos contrayentes, el funcionario autorizante les dirigirá las siguientes palabras:</a:t>
            </a:r>
          </a:p>
          <a:p>
            <a:pPr eaLnBrk="1" hangingPunct="1">
              <a:lnSpc>
                <a:spcPct val="80000"/>
              </a:lnSpc>
              <a:buFontTx/>
              <a:buNone/>
            </a:pPr>
            <a:r>
              <a:rPr lang="es-ES" altLang="es-SV" sz="2400" smtClean="0">
                <a:solidFill>
                  <a:srgbClr val="FFFF00"/>
                </a:solidFill>
              </a:rPr>
              <a:t> "EN NOMBRE DE LA REPUBLICA, QUEDAN UNIDOS SOLEMNEMENTE EN MATRIMONIO Y ESTAN OBLIGADOS A GUARDARSE FIDELIDAD Y ASISTIRSE MUTUAMENTE EN TODAS LAS CIRCUNSTANCIAS DE LA VIDA", </a:t>
            </a:r>
          </a:p>
          <a:p>
            <a:pPr eaLnBrk="1" hangingPunct="1">
              <a:lnSpc>
                <a:spcPct val="80000"/>
              </a:lnSpc>
              <a:buFontTx/>
              <a:buNone/>
            </a:pPr>
            <a:r>
              <a:rPr lang="es-ES" altLang="es-SV" sz="2400" smtClean="0">
                <a:solidFill>
                  <a:srgbClr val="FFFF00"/>
                </a:solidFill>
              </a:rPr>
              <a:t>con lo cual terminará el acto.</a:t>
            </a:r>
          </a:p>
          <a:p>
            <a:pPr eaLnBrk="1" hangingPunct="1"/>
            <a:endParaRPr lang="es-ES" altLang="es-SV" sz="240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INSTRUMENTO DE MATRIMONIO</a:t>
            </a:r>
          </a:p>
        </p:txBody>
      </p:sp>
      <p:sp>
        <p:nvSpPr>
          <p:cNvPr id="28675" name="Rectangle 3"/>
          <p:cNvSpPr>
            <a:spLocks noGrp="1" noChangeArrowheads="1"/>
          </p:cNvSpPr>
          <p:nvPr>
            <p:ph idx="4294967295"/>
          </p:nvPr>
        </p:nvSpPr>
        <p:spPr/>
        <p:txBody>
          <a:bodyPr lIns="92075" tIns="46037" rIns="92075" bIns="46037"/>
          <a:lstStyle/>
          <a:p>
            <a:pPr eaLnBrk="1" hangingPunct="1">
              <a:lnSpc>
                <a:spcPct val="90000"/>
              </a:lnSpc>
            </a:pPr>
            <a:endParaRPr lang="es-ES" altLang="es-SV" sz="2400" smtClean="0"/>
          </a:p>
          <a:p>
            <a:pPr eaLnBrk="1" hangingPunct="1">
              <a:lnSpc>
                <a:spcPct val="90000"/>
              </a:lnSpc>
              <a:buFontTx/>
              <a:buNone/>
            </a:pPr>
            <a:r>
              <a:rPr lang="es-ES" altLang="es-SV" sz="2400" smtClean="0"/>
              <a:t>	Art. 28.- Todo lo actuado de conformidad al artículo anterior, se consignará inmediatamente en el Libro de Actas Matrimoniales que llevarán los funcionarios autorizantes o en la escritura que formalizará el notario; instrumentos que deberán firmarse por los cónyuges, los testigos, el funcionario autorizante y el secretario respectivo, en su caso el intérprete si lo hubiere.</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s-SV" altLang="es-SV" smtClean="0"/>
          </a:p>
        </p:txBody>
      </p:sp>
      <p:sp>
        <p:nvSpPr>
          <p:cNvPr id="29699" name="Rectangle 3"/>
          <p:cNvSpPr>
            <a:spLocks noGrp="1" noChangeArrowheads="1"/>
          </p:cNvSpPr>
          <p:nvPr>
            <p:ph type="body" idx="1"/>
          </p:nvPr>
        </p:nvSpPr>
        <p:spPr/>
        <p:txBody>
          <a:bodyPr/>
          <a:lstStyle/>
          <a:p>
            <a:pPr eaLnBrk="1" hangingPunct="1">
              <a:lnSpc>
                <a:spcPct val="90000"/>
              </a:lnSpc>
              <a:buFontTx/>
              <a:buNone/>
            </a:pPr>
            <a:r>
              <a:rPr lang="es-ES" altLang="es-SV" sz="2400" smtClean="0">
                <a:solidFill>
                  <a:srgbClr val="FFFF00"/>
                </a:solidFill>
              </a:rPr>
              <a:t>En el instrumento matrimonial se hará constar el régimen patrimonial que se hubiere acordado o a falta de acuerdo sobre el mismo, el que se aplicará como supletorio; el apellido que usará la mujer; y el reconocimiento de los hijos procreados en común</a:t>
            </a:r>
            <a:r>
              <a:rPr lang="es-ES" altLang="es-SV" sz="2400" smtClean="0"/>
              <a:t>.</a:t>
            </a:r>
          </a:p>
          <a:p>
            <a:pPr eaLnBrk="1" hangingPunct="1"/>
            <a:endParaRPr lang="es-ES" altLang="es-SV"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ACTOS QUE SIGUEN A LA CELEBRACION</a:t>
            </a:r>
          </a:p>
        </p:txBody>
      </p:sp>
      <p:sp>
        <p:nvSpPr>
          <p:cNvPr id="30723" name="Rectangle 3"/>
          <p:cNvSpPr>
            <a:spLocks noGrp="1" noChangeArrowheads="1"/>
          </p:cNvSpPr>
          <p:nvPr>
            <p:ph idx="4294967295"/>
          </p:nvPr>
        </p:nvSpPr>
        <p:spPr/>
        <p:txBody>
          <a:bodyPr lIns="92075" tIns="46037" rIns="92075" bIns="46037"/>
          <a:lstStyle/>
          <a:p>
            <a:pPr eaLnBrk="1" hangingPunct="1">
              <a:lnSpc>
                <a:spcPct val="90000"/>
              </a:lnSpc>
            </a:pPr>
            <a:endParaRPr lang="es-ES" altLang="es-SV" sz="2400" smtClean="0"/>
          </a:p>
          <a:p>
            <a:pPr eaLnBrk="1" hangingPunct="1">
              <a:lnSpc>
                <a:spcPct val="90000"/>
              </a:lnSpc>
              <a:buFontTx/>
              <a:buNone/>
            </a:pPr>
            <a:r>
              <a:rPr lang="es-ES" altLang="es-SV" sz="2400" smtClean="0"/>
              <a:t>	Art. 29.- El funcionario deberá entregar a los contrayentes certificación del acta y el notario testimonio de la escritura, </a:t>
            </a:r>
            <a:r>
              <a:rPr lang="es-ES" altLang="es-SV" sz="2400" smtClean="0">
                <a:solidFill>
                  <a:srgbClr val="FFFF00"/>
                </a:solidFill>
              </a:rPr>
              <a:t>y pondrá en los documentos de identidad personal de aquéllos una razón firmada y sellada, en la que conste que han contraído matrimonio, el nombre de la persona con quien se contrajo, y el lugar y fecha de su celebración.</a:t>
            </a:r>
          </a:p>
          <a:p>
            <a:pPr eaLnBrk="1" hangingPunct="1">
              <a:lnSpc>
                <a:spcPct val="90000"/>
              </a:lnSpc>
              <a:buFontTx/>
              <a:buNone/>
            </a:pPr>
            <a:r>
              <a:rPr lang="es-ES" altLang="es-SV" sz="2400" smtClean="0">
                <a:solidFill>
                  <a:srgbClr val="FF3300"/>
                </a:solidFill>
              </a:rPr>
              <a:t>	</a:t>
            </a:r>
            <a:r>
              <a:rPr lang="es-ES" altLang="es-SV" sz="2400" smtClean="0"/>
              <a:t>Una certificación del acta de matrimonio o de la escritura respectiva se agregará al expediente matrimonial.</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ACTOS QUE SIGUEN A LA CELEBRACION</a:t>
            </a:r>
          </a:p>
        </p:txBody>
      </p:sp>
      <p:sp>
        <p:nvSpPr>
          <p:cNvPr id="31747" name="Rectangle 3"/>
          <p:cNvSpPr>
            <a:spLocks noGrp="1" noChangeArrowheads="1"/>
          </p:cNvSpPr>
          <p:nvPr>
            <p:ph idx="4294967295"/>
          </p:nvPr>
        </p:nvSpPr>
        <p:spPr/>
        <p:txBody>
          <a:bodyPr lIns="92075" tIns="46037" rIns="92075" bIns="46037"/>
          <a:lstStyle/>
          <a:p>
            <a:pPr eaLnBrk="1" hangingPunct="1">
              <a:lnSpc>
                <a:spcPct val="80000"/>
              </a:lnSpc>
            </a:pPr>
            <a:r>
              <a:rPr lang="es-ES" altLang="es-SV" sz="2400" smtClean="0"/>
              <a:t>Dentro de los quince días hábiles siguientes a la celebración del matrimonio, el funcionario autorizante deberá remitir al encargado del Registro del Estado Familiar del lugar en que se celebró aquél, si él mismo no lo fuere, certificación del acta o testimonio de la escritura, para que asiente de inmediato la partida de matrimonio, inscriba el régimen patrimonial que se hubiere acordado o el que legalmente corresponde en su caso y haga las anotaciones marginales correspondientes si allí se encuentran asentadas las partidas de nacimiento de los contrayentes.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es-SV" altLang="es-SV" smtClean="0"/>
          </a:p>
        </p:txBody>
      </p:sp>
      <p:sp>
        <p:nvSpPr>
          <p:cNvPr id="32771" name="Rectangle 3"/>
          <p:cNvSpPr>
            <a:spLocks noGrp="1" noChangeArrowheads="1"/>
          </p:cNvSpPr>
          <p:nvPr>
            <p:ph type="body" idx="1"/>
          </p:nvPr>
        </p:nvSpPr>
        <p:spPr/>
        <p:txBody>
          <a:bodyPr/>
          <a:lstStyle/>
          <a:p>
            <a:pPr eaLnBrk="1" hangingPunct="1">
              <a:lnSpc>
                <a:spcPct val="80000"/>
              </a:lnSpc>
            </a:pPr>
            <a:r>
              <a:rPr lang="es-ES" altLang="es-SV" sz="2400" smtClean="0">
                <a:solidFill>
                  <a:srgbClr val="FFFF00"/>
                </a:solidFill>
              </a:rPr>
              <a:t>Si estuvieren asentadas en otro lugar, deberá remitir dentro del mismo plazo al correspondiente encargado del Registro del Estado Familiar, otra certificación o testimonio para que practique la anotación marginal.</a:t>
            </a:r>
          </a:p>
          <a:p>
            <a:pPr eaLnBrk="1" hangingPunct="1"/>
            <a:endParaRPr lang="es-ES" altLang="es-SV"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395288" y="1268413"/>
            <a:ext cx="8229600" cy="1143000"/>
          </a:xfrm>
        </p:spPr>
        <p:txBody>
          <a:bodyPr lIns="92075" tIns="46037" rIns="92075" bIns="46037"/>
          <a:lstStyle/>
          <a:p>
            <a:pPr eaLnBrk="1" hangingPunct="1">
              <a:defRPr/>
            </a:pPr>
            <a:r>
              <a:rPr lang="es-SV" altLang="es-SV" smtClean="0">
                <a:effectLst>
                  <a:outerShdw blurRad="38100" dist="38100" dir="2700000" algn="tl">
                    <a:srgbClr val="000000"/>
                  </a:outerShdw>
                </a:effectLst>
              </a:rPr>
              <a:t>CONCEPTO LEGAL DE FAMILIA</a:t>
            </a:r>
            <a:endParaRPr lang="es-ES" altLang="es-SV" smtClean="0">
              <a:effectLst>
                <a:outerShdw blurRad="38100" dist="38100" dir="2700000" algn="tl">
                  <a:srgbClr val="000000"/>
                </a:outerShdw>
              </a:effectLst>
            </a:endParaRPr>
          </a:p>
        </p:txBody>
      </p:sp>
      <p:sp>
        <p:nvSpPr>
          <p:cNvPr id="6147" name="Rectangle 3"/>
          <p:cNvSpPr>
            <a:spLocks noGrp="1" noChangeArrowheads="1"/>
          </p:cNvSpPr>
          <p:nvPr>
            <p:ph idx="4294967295"/>
          </p:nvPr>
        </p:nvSpPr>
        <p:spPr>
          <a:xfrm>
            <a:off x="468313" y="2924175"/>
            <a:ext cx="8229600" cy="4525963"/>
          </a:xfrm>
        </p:spPr>
        <p:txBody>
          <a:bodyPr lIns="92075" tIns="46037" rIns="92075" bIns="46037"/>
          <a:lstStyle/>
          <a:p>
            <a:pPr eaLnBrk="1" hangingPunct="1">
              <a:buFontTx/>
              <a:buNone/>
            </a:pPr>
            <a:r>
              <a:rPr lang="es-SV" altLang="es-SV" smtClean="0"/>
              <a:t>   La familia es el grupo social permanente, constituido por el matrimonio, la unión no matrimonial o el parentesco. (Art. 2 C. F.)</a:t>
            </a:r>
            <a:endParaRPr lang="es-ES" altLang="es-SV"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ACTOS QUE SIGUEN A LA CELEBRACION</a:t>
            </a:r>
          </a:p>
        </p:txBody>
      </p:sp>
      <p:sp>
        <p:nvSpPr>
          <p:cNvPr id="33795" name="Rectangle 3"/>
          <p:cNvSpPr>
            <a:spLocks noGrp="1" noChangeArrowheads="1"/>
          </p:cNvSpPr>
          <p:nvPr>
            <p:ph idx="4294967295"/>
          </p:nvPr>
        </p:nvSpPr>
        <p:spPr/>
        <p:txBody>
          <a:bodyPr lIns="92075" tIns="46037" rIns="92075" bIns="46037"/>
          <a:lstStyle/>
          <a:p>
            <a:pPr eaLnBrk="1" hangingPunct="1">
              <a:lnSpc>
                <a:spcPct val="90000"/>
              </a:lnSpc>
            </a:pPr>
            <a:r>
              <a:rPr lang="es-ES" altLang="es-SV" smtClean="0"/>
              <a:t>	Si se hubiere reconocido hijos, el funcionario autorizante, en el mismo plazo señalado en el inciso anterior, deberá remitir al encargado del Registro del Estado Familiar del lugar en que se encuentran asentadas las partidas de nacimiento de aquéllos, certificación o testimonio, para que se proceda de conformidad a la Ley del Nombre de la Persona Natural.</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MATRIMONIO POR PODER</a:t>
            </a:r>
          </a:p>
        </p:txBody>
      </p:sp>
      <p:sp>
        <p:nvSpPr>
          <p:cNvPr id="34819"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2000" smtClean="0"/>
          </a:p>
          <a:p>
            <a:pPr eaLnBrk="1" hangingPunct="1">
              <a:lnSpc>
                <a:spcPct val="80000"/>
              </a:lnSpc>
              <a:buFontTx/>
              <a:buNone/>
            </a:pPr>
            <a:r>
              <a:rPr lang="es-ES" altLang="es-SV" sz="2000" smtClean="0"/>
              <a:t>	Art. 30.- El matrimonio podrá celebrarse por medio de apoderado con poder especial, otorgado en escritura pública o en otro instrumento auténtico, de acuerdo a la ley del lugar del otorgamiento, en que se expresará el nombre, nacionalidad, estado familiar, profesión u oficio, domicilio o residencia, lugar de nacimiento del otro contrayente y cualquier otro dato que contribuya a su plena identificación. También deberán expresarse las generales del apoderado.</a:t>
            </a:r>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es-SV" altLang="es-SV" smtClean="0"/>
          </a:p>
        </p:txBody>
      </p:sp>
      <p:sp>
        <p:nvSpPr>
          <p:cNvPr id="35843"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El poder para contraer matrimonio, también se entenderá conferido para otorgar el acta prematrimonial, prestar el juramento que en ella se consigna y, en general, para realizar cualquier otro acto o trámite que se requiera para celebrarlo. Para optar por el régimen patrimonial, determinar el apellido que usará la mujer y reconocer hijos, se requerirá de cláusula especial.</a:t>
            </a:r>
          </a:p>
          <a:p>
            <a:pPr eaLnBrk="1" hangingPunct="1"/>
            <a:endParaRPr lang="es-ES" altLang="es-SV"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MATRIMONIO POR PODER</a:t>
            </a:r>
          </a:p>
        </p:txBody>
      </p:sp>
      <p:sp>
        <p:nvSpPr>
          <p:cNvPr id="36867" name="Rectangle 3"/>
          <p:cNvSpPr>
            <a:spLocks noGrp="1" noChangeArrowheads="1"/>
          </p:cNvSpPr>
          <p:nvPr>
            <p:ph idx="4294967295"/>
          </p:nvPr>
        </p:nvSpPr>
        <p:spPr/>
        <p:txBody>
          <a:bodyPr lIns="92075" tIns="46037" rIns="92075" bIns="46037"/>
          <a:lstStyle/>
          <a:p>
            <a:pPr eaLnBrk="1" hangingPunct="1">
              <a:buFontTx/>
              <a:buNone/>
            </a:pPr>
            <a:r>
              <a:rPr lang="es-ES" altLang="es-SV" smtClean="0"/>
              <a:t>	Art. 31.- El poder para contraer matrimonio tendrá vigencia por tres meses contados a partir de la fecha de su otorgamiento.</a:t>
            </a:r>
          </a:p>
          <a:p>
            <a:pPr eaLnBrk="1" hangingPunct="1">
              <a:buFontTx/>
              <a:buNone/>
            </a:pPr>
            <a:r>
              <a:rPr lang="es-ES" altLang="es-SV" smtClean="0"/>
              <a:t>	La revocatoria del poder y el desistimiento del poderdante de su intención de casarse, surtirán efecto desde que se expresen en forma auténtica. </a:t>
            </a:r>
          </a:p>
          <a:p>
            <a:pPr eaLnBrk="1" hangingPunct="1">
              <a:buFontTx/>
              <a:buNone/>
            </a:pPr>
            <a:endParaRPr lang="es-ES" altLang="es-SV"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REGIMENES PATRIMONIALES DEL MATRIMONIO</a:t>
            </a:r>
            <a:endParaRPr lang="es-ES" altLang="es-SV" sz="3600" smtClean="0">
              <a:effectLst>
                <a:outerShdw blurRad="38100" dist="38100" dir="2700000" algn="tl">
                  <a:srgbClr val="000000"/>
                </a:outerShdw>
              </a:effectLst>
            </a:endParaRPr>
          </a:p>
        </p:txBody>
      </p:sp>
      <p:sp>
        <p:nvSpPr>
          <p:cNvPr id="37891" name="Rectangle 3"/>
          <p:cNvSpPr>
            <a:spLocks noGrp="1" noChangeArrowheads="1"/>
          </p:cNvSpPr>
          <p:nvPr>
            <p:ph idx="4294967295"/>
          </p:nvPr>
        </p:nvSpPr>
        <p:spPr/>
        <p:txBody>
          <a:bodyPr lIns="92075" tIns="46037" rIns="92075" bIns="46037"/>
          <a:lstStyle/>
          <a:p>
            <a:pPr eaLnBrk="1" hangingPunct="1">
              <a:buFontTx/>
              <a:buNone/>
            </a:pPr>
            <a:endParaRPr lang="es-ES" altLang="es-SV" smtClean="0"/>
          </a:p>
          <a:p>
            <a:pPr eaLnBrk="1" hangingPunct="1">
              <a:buFontTx/>
              <a:buNone/>
            </a:pPr>
            <a:r>
              <a:rPr lang="es-ES" altLang="es-SV" smtClean="0"/>
              <a:t>	Art. 41.- Los regímenes patrimoniales que este Código establece son:</a:t>
            </a:r>
          </a:p>
          <a:p>
            <a:pPr eaLnBrk="1" hangingPunct="1">
              <a:buFontTx/>
              <a:buNone/>
            </a:pPr>
            <a:r>
              <a:rPr lang="es-ES" altLang="es-SV" smtClean="0"/>
              <a:t>   1o)	Separación de bienes;</a:t>
            </a:r>
          </a:p>
          <a:p>
            <a:pPr eaLnBrk="1" hangingPunct="1">
              <a:buFontTx/>
              <a:buNone/>
            </a:pPr>
            <a:r>
              <a:rPr lang="es-ES" altLang="es-SV" smtClean="0"/>
              <a:t>   2o)	Participación en las ganancias; y,</a:t>
            </a:r>
          </a:p>
          <a:p>
            <a:pPr eaLnBrk="1" hangingPunct="1">
              <a:buFontTx/>
              <a:buNone/>
            </a:pPr>
            <a:r>
              <a:rPr lang="es-ES" altLang="es-SV" smtClean="0"/>
              <a:t>   3o)	Comunidad diferida.</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REGIMENES PATRIMONIALES DEL MATRIMONIO</a:t>
            </a:r>
            <a:endParaRPr lang="es-ES" altLang="es-SV" sz="3600" smtClean="0">
              <a:effectLst>
                <a:outerShdw blurRad="38100" dist="38100" dir="2700000" algn="tl">
                  <a:srgbClr val="000000"/>
                </a:outerShdw>
              </a:effectLst>
            </a:endParaRPr>
          </a:p>
        </p:txBody>
      </p:sp>
      <p:sp>
        <p:nvSpPr>
          <p:cNvPr id="38915"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2400" smtClean="0"/>
          </a:p>
          <a:p>
            <a:pPr eaLnBrk="1" hangingPunct="1">
              <a:lnSpc>
                <a:spcPct val="80000"/>
              </a:lnSpc>
              <a:buFontTx/>
              <a:buNone/>
            </a:pPr>
            <a:r>
              <a:rPr lang="es-ES" altLang="es-SV" sz="2400" smtClean="0"/>
              <a:t>	Art. 42.- Los contrayentes, antes de la celebración del matrimonio, podrán optar por cualesquiera de los regímenes patrimoniales mencionados en el artículo anterior o formular otro distinto que no contraríe las disposiciones del presente Código. Si no lo hicieren, quedarán sujetos al de comunidad diferida.</a:t>
            </a:r>
          </a:p>
          <a:p>
            <a:pPr eaLnBrk="1" hangingPunct="1">
              <a:lnSpc>
                <a:spcPct val="80000"/>
              </a:lnSpc>
              <a:buFontTx/>
              <a:buNone/>
            </a:pPr>
            <a:endParaRPr lang="es-ES" altLang="es-SV" sz="2400" smtClean="0"/>
          </a:p>
          <a:p>
            <a:pPr eaLnBrk="1" hangingPunct="1">
              <a:lnSpc>
                <a:spcPct val="80000"/>
              </a:lnSpc>
              <a:buFontTx/>
              <a:buNone/>
            </a:pPr>
            <a:r>
              <a:rPr lang="es-ES" altLang="es-SV" sz="2400" smtClean="0"/>
              <a:t>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es-SV" altLang="es-SV" smtClean="0"/>
          </a:p>
        </p:txBody>
      </p:sp>
      <p:sp>
        <p:nvSpPr>
          <p:cNvPr id="39939" name="Rectangle 3"/>
          <p:cNvSpPr>
            <a:spLocks noGrp="1" noChangeArrowheads="1"/>
          </p:cNvSpPr>
          <p:nvPr>
            <p:ph type="body" idx="1"/>
          </p:nvPr>
        </p:nvSpPr>
        <p:spPr/>
        <p:txBody>
          <a:bodyPr/>
          <a:lstStyle/>
          <a:p>
            <a:pPr eaLnBrk="1" hangingPunct="1">
              <a:lnSpc>
                <a:spcPct val="80000"/>
              </a:lnSpc>
              <a:buFontTx/>
              <a:buNone/>
            </a:pPr>
            <a:r>
              <a:rPr lang="es-ES" altLang="es-SV" sz="2400" smtClean="0">
                <a:solidFill>
                  <a:srgbClr val="FFFF00"/>
                </a:solidFill>
              </a:rPr>
              <a:t>Art. 43.- El régimen patrimonial producirá efectos entre los contrayentes inmediatamente después de celebrado el matrimonio o desde que se otorgan las capitulaciones, y frente a terceros, desde su correspondiente inscripción.</a:t>
            </a:r>
          </a:p>
          <a:p>
            <a:pPr eaLnBrk="1" hangingPunct="1"/>
            <a:endParaRPr lang="es-ES" altLang="es-SV"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REGIMENES PATRIMONIALES DEL MATRIMONIO</a:t>
            </a:r>
            <a:endParaRPr lang="es-ES" altLang="es-SV" sz="3600" smtClean="0">
              <a:effectLst>
                <a:outerShdw blurRad="38100" dist="38100" dir="2700000" algn="tl">
                  <a:srgbClr val="000000"/>
                </a:outerShdw>
              </a:effectLst>
            </a:endParaRPr>
          </a:p>
        </p:txBody>
      </p:sp>
      <p:sp>
        <p:nvSpPr>
          <p:cNvPr id="40963"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400" smtClean="0"/>
              <a:t>MODIFICACION O SUSTITUCION</a:t>
            </a:r>
          </a:p>
          <a:p>
            <a:pPr eaLnBrk="1" hangingPunct="1">
              <a:lnSpc>
                <a:spcPct val="80000"/>
              </a:lnSpc>
              <a:buFontTx/>
              <a:buNone/>
            </a:pPr>
            <a:r>
              <a:rPr lang="es-ES" altLang="es-SV" sz="2400" smtClean="0"/>
              <a:t>	Art. 44.- Los cónyuges podrán de común acuerdo, y en cualquier tiempo, modificar o sustituir el régimen que hubieren adoptado, así como el supletorio, previo el trámite de disolución y liquidación del régimen existente, cuando sea del caso, el cual surtirá efecto entre los cónyuges desde que se modifique o se sustituya, y frente a terceros desde su inscripción.</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es-SV" altLang="es-SV" smtClean="0"/>
          </a:p>
        </p:txBody>
      </p:sp>
      <p:sp>
        <p:nvSpPr>
          <p:cNvPr id="41987" name="Rectangle 3"/>
          <p:cNvSpPr>
            <a:spLocks noGrp="1" noChangeArrowheads="1"/>
          </p:cNvSpPr>
          <p:nvPr>
            <p:ph type="body" idx="1"/>
          </p:nvPr>
        </p:nvSpPr>
        <p:spPr/>
        <p:txBody>
          <a:bodyPr/>
          <a:lstStyle/>
          <a:p>
            <a:pPr eaLnBrk="1" hangingPunct="1">
              <a:lnSpc>
                <a:spcPct val="80000"/>
              </a:lnSpc>
              <a:buFontTx/>
              <a:buNone/>
            </a:pPr>
            <a:r>
              <a:rPr lang="es-ES" altLang="es-SV" sz="2400" smtClean="0">
                <a:solidFill>
                  <a:srgbClr val="FFFF00"/>
                </a:solidFill>
              </a:rPr>
              <a:t>DISOLUCION DEL REGIMEN</a:t>
            </a:r>
          </a:p>
          <a:p>
            <a:pPr eaLnBrk="1" hangingPunct="1">
              <a:lnSpc>
                <a:spcPct val="80000"/>
              </a:lnSpc>
              <a:buFontTx/>
              <a:buNone/>
            </a:pPr>
            <a:r>
              <a:rPr lang="es-ES" altLang="es-SV" sz="2400" smtClean="0">
                <a:solidFill>
                  <a:srgbClr val="FFFF00"/>
                </a:solidFill>
              </a:rPr>
              <a:t>	Art. 45.- El régimen patrimonial del matrimonio se disuelve por la declaración de nulidad o la disolución de éste, por declaración judicial o por convenio entre los cónyuges. Surtirá efecto entre los cónyuges inmediatamente y frente a terceros desde su inscripción.</a:t>
            </a:r>
          </a:p>
          <a:p>
            <a:pPr eaLnBrk="1" hangingPunct="1"/>
            <a:endParaRPr lang="es-ES" altLang="es-SV"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PROTECCION PARA LA VIVIENDA FAMILIAR</a:t>
            </a:r>
          </a:p>
        </p:txBody>
      </p:sp>
      <p:sp>
        <p:nvSpPr>
          <p:cNvPr id="43011" name="Rectangle 3"/>
          <p:cNvSpPr>
            <a:spLocks noGrp="1" noChangeArrowheads="1"/>
          </p:cNvSpPr>
          <p:nvPr>
            <p:ph idx="4294967295"/>
          </p:nvPr>
        </p:nvSpPr>
        <p:spPr>
          <a:xfrm>
            <a:off x="1258888" y="1989138"/>
            <a:ext cx="7772400" cy="4114800"/>
          </a:xfrm>
        </p:spPr>
        <p:txBody>
          <a:bodyPr lIns="92075" tIns="46037" rIns="92075" bIns="46037"/>
          <a:lstStyle/>
          <a:p>
            <a:pPr eaLnBrk="1" hangingPunct="1">
              <a:lnSpc>
                <a:spcPct val="90000"/>
              </a:lnSpc>
            </a:pPr>
            <a:endParaRPr lang="es-ES" altLang="es-SV" sz="2400" smtClean="0"/>
          </a:p>
          <a:p>
            <a:pPr eaLnBrk="1" hangingPunct="1"/>
            <a:r>
              <a:rPr lang="es-ES" altLang="es-SV" sz="2400" smtClean="0"/>
              <a:t>	. </a:t>
            </a:r>
            <a:r>
              <a:rPr lang="es-ES" altLang="es-SV" sz="1200" smtClean="0"/>
              <a:t>LOS CÓNYUGES, CUALQUIERA QUE SEA EL RÉGIMEN PATRIMONIAL DEL MATRIMONIO,</a:t>
            </a:r>
          </a:p>
          <a:p>
            <a:pPr eaLnBrk="1" hangingPunct="1"/>
            <a:r>
              <a:rPr lang="es-ES" altLang="es-SV" sz="1200" smtClean="0"/>
              <a:t>PODRÁN CONSTITUIR EL DERECHO DE HABITACIÓN PARA EL GRUPO FAMILIAR EN UN DETERMINADO</a:t>
            </a:r>
          </a:p>
          <a:p>
            <a:pPr eaLnBrk="1" hangingPunct="1"/>
            <a:r>
              <a:rPr lang="es-ES" altLang="es-SV" sz="1200" smtClean="0"/>
              <a:t>INMUEBLE, O EN UNA PARTE DEL MISMO, SI FUERE DE FÁCIL DIVISIÓN. LA ENAJENACIÓN Y</a:t>
            </a:r>
          </a:p>
          <a:p>
            <a:pPr eaLnBrk="1" hangingPunct="1"/>
            <a:r>
              <a:rPr lang="es-ES" altLang="es-SV" sz="1200" smtClean="0"/>
              <a:t>CONSTITUCIÓN DE DERECHOS REALES O PERSONALES SOBRE EL INMUEBLE QUE SIRVE DE HABITACIÓN</a:t>
            </a:r>
          </a:p>
          <a:p>
            <a:pPr eaLnBrk="1" hangingPunct="1"/>
            <a:r>
              <a:rPr lang="es-ES" altLang="es-SV" sz="1200" smtClean="0"/>
              <a:t>A LA FAMILIA NECESITA DEL CONSENTIMIENTO DE AMBOS CÓNYUGES, Y SE PODRÁ REALIZAR SIEMPRE</a:t>
            </a:r>
          </a:p>
          <a:p>
            <a:pPr eaLnBrk="1" hangingPunct="1"/>
            <a:r>
              <a:rPr lang="es-ES" altLang="es-SV" sz="1200" smtClean="0"/>
              <a:t>Y CUANDO BENEFICIE DIRECTAMENTE AL GRUPO FAMILIAR, SO PENA DE NULIDAD.</a:t>
            </a:r>
            <a:r>
              <a:rPr lang="es-ES" altLang="es-SV" sz="2400" smtClean="0"/>
              <a:t> </a:t>
            </a:r>
            <a:r>
              <a:rPr lang="es-ES" altLang="es-SV" sz="2400" smtClean="0">
                <a:solidFill>
                  <a:srgbClr val="FF3300"/>
                </a:solidFill>
              </a:rPr>
              <a:t>( R)</a:t>
            </a:r>
          </a:p>
          <a:p>
            <a:pPr eaLnBrk="1" hangingPunct="1">
              <a:lnSpc>
                <a:spcPct val="90000"/>
              </a:lnSpc>
              <a:buFontTx/>
              <a:buNone/>
            </a:pPr>
            <a:r>
              <a:rPr lang="es-ES" altLang="es-SV" sz="2400" smtClean="0"/>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68313" y="981075"/>
            <a:ext cx="8229600" cy="1143000"/>
          </a:xfrm>
        </p:spPr>
        <p:txBody>
          <a:bodyPr lIns="92075" tIns="46037" rIns="92075" bIns="46037"/>
          <a:lstStyle/>
          <a:p>
            <a:pPr eaLnBrk="1" hangingPunct="1">
              <a:defRPr/>
            </a:pPr>
            <a:r>
              <a:rPr lang="es-SV" altLang="es-SV" smtClean="0">
                <a:effectLst>
                  <a:outerShdw blurRad="38100" dist="38100" dir="2700000" algn="tl">
                    <a:srgbClr val="000000"/>
                  </a:outerShdw>
                </a:effectLst>
              </a:rPr>
              <a:t>DERECHO DE FAMILIA</a:t>
            </a:r>
            <a:endParaRPr lang="es-ES" altLang="es-SV" smtClean="0">
              <a:effectLst>
                <a:outerShdw blurRad="38100" dist="38100" dir="2700000" algn="tl">
                  <a:srgbClr val="000000"/>
                </a:outerShdw>
              </a:effectLst>
            </a:endParaRPr>
          </a:p>
        </p:txBody>
      </p:sp>
      <p:sp>
        <p:nvSpPr>
          <p:cNvPr id="7171" name="Rectangle 3"/>
          <p:cNvSpPr>
            <a:spLocks noGrp="1" noChangeArrowheads="1"/>
          </p:cNvSpPr>
          <p:nvPr>
            <p:ph idx="4294967295"/>
          </p:nvPr>
        </p:nvSpPr>
        <p:spPr>
          <a:xfrm>
            <a:off x="611188" y="2492375"/>
            <a:ext cx="8229600" cy="4525963"/>
          </a:xfrm>
        </p:spPr>
        <p:txBody>
          <a:bodyPr lIns="92075" tIns="46037" rIns="92075" bIns="46037"/>
          <a:lstStyle/>
          <a:p>
            <a:pPr eaLnBrk="1" hangingPunct="1"/>
            <a:r>
              <a:rPr lang="es-SV" altLang="es-SV" smtClean="0"/>
              <a:t>Es el conjunto de instituciones jurídicas de orden personal y patrimonial que gobiernan la fundación, la estructura, la vida y la disolución de la familia (Lafaille).</a:t>
            </a:r>
            <a:endParaRPr lang="es-ES" altLang="es-SV"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endParaRPr lang="es-SV" altLang="es-SV" smtClean="0"/>
          </a:p>
        </p:txBody>
      </p:sp>
      <p:sp>
        <p:nvSpPr>
          <p:cNvPr id="44035" name="Rectangle 3"/>
          <p:cNvSpPr>
            <a:spLocks noGrp="1" noChangeArrowheads="1"/>
          </p:cNvSpPr>
          <p:nvPr>
            <p:ph type="body" idx="1"/>
          </p:nvPr>
        </p:nvSpPr>
        <p:spPr/>
        <p:txBody>
          <a:bodyPr/>
          <a:lstStyle/>
          <a:p>
            <a:pPr eaLnBrk="1" hangingPunct="1">
              <a:buFontTx/>
              <a:buNone/>
            </a:pPr>
            <a:r>
              <a:rPr lang="es-ES" altLang="es-SV" sz="1400" smtClean="0"/>
              <a:t>CUANDO NO PUDIERE OBTENERSE EL CONSENTIMIENTO DE UNO DE LOS CÓNYUGES, LA O EL</a:t>
            </a:r>
          </a:p>
          <a:p>
            <a:pPr eaLnBrk="1" hangingPunct="1">
              <a:buFontTx/>
              <a:buNone/>
            </a:pPr>
            <a:r>
              <a:rPr lang="es-ES" altLang="es-SV" sz="1400" smtClean="0"/>
              <a:t>JUEZ A PETICIÓN DEL OTRO U OTRA, PODRÁ AUTORIZAR LA DESTINACIÓN, LA ENAJENACIÓN, LA</a:t>
            </a:r>
          </a:p>
          <a:p>
            <a:pPr eaLnBrk="1" hangingPunct="1">
              <a:buFontTx/>
              <a:buNone/>
            </a:pPr>
            <a:r>
              <a:rPr lang="es-ES" altLang="es-SV" sz="1400" smtClean="0"/>
              <a:t>CONSTITUCIÓN DE DERECHOS REALES O PERSONALES O LA SUSTITUCIÓN, SEGÚN SEA EL CASO,</a:t>
            </a:r>
          </a:p>
          <a:p>
            <a:pPr eaLnBrk="1" hangingPunct="1">
              <a:buFontTx/>
              <a:buNone/>
            </a:pPr>
            <a:r>
              <a:rPr lang="es-ES" altLang="es-SV" sz="1400" smtClean="0"/>
              <a:t>ATENDIENDO AL INTERÉS DEL GRUPO FAMILIAR</a:t>
            </a:r>
            <a:r>
              <a:rPr lang="es-ES" altLang="es-SV" smtClean="0"/>
              <a:t>.</a:t>
            </a:r>
            <a:r>
              <a:rPr lang="es-ES" altLang="es-SV" sz="2400" smtClean="0">
                <a:solidFill>
                  <a:srgbClr val="FF3300"/>
                </a:solidFill>
              </a:rPr>
              <a:t>(R)</a:t>
            </a:r>
          </a:p>
          <a:p>
            <a:pPr eaLnBrk="1" hangingPunct="1">
              <a:buFontTx/>
              <a:buNone/>
            </a:pPr>
            <a:endParaRPr lang="es-ES" altLang="es-SV"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PROTECCION PARA LA VIVIENDA FAMILIAR</a:t>
            </a:r>
          </a:p>
        </p:txBody>
      </p:sp>
      <p:sp>
        <p:nvSpPr>
          <p:cNvPr id="45059" name="Rectangle 3"/>
          <p:cNvSpPr>
            <a:spLocks noGrp="1" noChangeArrowheads="1"/>
          </p:cNvSpPr>
          <p:nvPr>
            <p:ph idx="4294967295"/>
          </p:nvPr>
        </p:nvSpPr>
        <p:spPr/>
        <p:txBody>
          <a:bodyPr lIns="92075" tIns="46037" rIns="92075" bIns="46037"/>
          <a:lstStyle/>
          <a:p>
            <a:pPr eaLnBrk="1" hangingPunct="1">
              <a:buFontTx/>
              <a:buNone/>
            </a:pPr>
            <a:r>
              <a:rPr lang="es-ES" altLang="es-SV" sz="2400" smtClean="0">
                <a:solidFill>
                  <a:srgbClr val="FF3300"/>
                </a:solidFill>
              </a:rPr>
              <a:t>   </a:t>
            </a:r>
            <a:r>
              <a:rPr lang="es-ES" altLang="es-SV" sz="1200" smtClean="0"/>
              <a:t>SI EL INMUEBLE DESTINADO PARA EL USO DE LA VIVIENDA FAMILIAR, ESTUVIERE GRAVADO,</a:t>
            </a:r>
          </a:p>
          <a:p>
            <a:pPr eaLnBrk="1" hangingPunct="1">
              <a:buFontTx/>
              <a:buNone/>
            </a:pPr>
            <a:r>
              <a:rPr lang="es-ES" altLang="es-SV" sz="1200" smtClean="0"/>
              <a:t>LA CONSTITUCIÓN DEL DERECHO DE HABITACIÓN SURTIRÁ SUS EFECTOS, PERO SE RESPETARÁN LOS</a:t>
            </a:r>
          </a:p>
          <a:p>
            <a:pPr eaLnBrk="1" hangingPunct="1">
              <a:buFontTx/>
              <a:buNone/>
            </a:pPr>
            <a:r>
              <a:rPr lang="es-ES" altLang="es-SV" sz="1200" smtClean="0"/>
              <a:t>DERECHOS Y PRIVILEGIOS DERIVADOS DE LOS ALUDIDOS GRAVÁMENES QUE AFECTEN EL INMUEBLE,</a:t>
            </a:r>
          </a:p>
          <a:p>
            <a:pPr eaLnBrk="1" hangingPunct="1">
              <a:buFontTx/>
              <a:buNone/>
            </a:pPr>
            <a:r>
              <a:rPr lang="es-ES" altLang="es-SV" sz="1200" smtClean="0"/>
              <a:t>SIEMPRE QUE HABIÉNDOSE CUMPLIDO LO PREVISTO EN EL INCISO PRIMERO DE ESTE ARTÍCULO, EL</a:t>
            </a:r>
          </a:p>
          <a:p>
            <a:pPr eaLnBrk="1" hangingPunct="1">
              <a:buFontTx/>
              <a:buNone/>
            </a:pPr>
            <a:r>
              <a:rPr lang="es-ES" altLang="es-SV" sz="1200" smtClean="0"/>
              <a:t>INSTRUMENTO DONDE CONSTE EL GRAVAMEN, SE HUBIERE INSCRITO O ESTUVIERE PRESENTADO PARA</a:t>
            </a:r>
          </a:p>
          <a:p>
            <a:pPr eaLnBrk="1" hangingPunct="1">
              <a:buFontTx/>
              <a:buNone/>
            </a:pPr>
            <a:r>
              <a:rPr lang="es-ES" altLang="es-SV" sz="1200" smtClean="0"/>
              <a:t>ESE EFECTO EN EL REGISTRO DE LA PROPIEDAD RAÍZ E HIPOTECAS CORRESPONDIENTE, INCLUSIVE</a:t>
            </a:r>
          </a:p>
          <a:p>
            <a:pPr eaLnBrk="1" hangingPunct="1">
              <a:buFontTx/>
              <a:buNone/>
            </a:pPr>
            <a:r>
              <a:rPr lang="es-ES" altLang="es-SV" sz="1200" smtClean="0"/>
              <a:t>CUANDO SE TRATE DE UNA ANOTACIÓN PREVENTIVA. LA SUSTITUCIÓN DEL INMUEBLE AFECTADO</a:t>
            </a:r>
          </a:p>
          <a:p>
            <a:pPr eaLnBrk="1" hangingPunct="1">
              <a:buFontTx/>
              <a:buNone/>
            </a:pPr>
            <a:r>
              <a:rPr lang="es-ES" altLang="es-SV" sz="1200" smtClean="0"/>
              <a:t>TAMBIÉN DEBERÁ EFECTUARSE POR MUTUO ACUERDO DE LOS CÓNYUGES Y EN LA FORMA PREVISTA</a:t>
            </a:r>
          </a:p>
          <a:p>
            <a:pPr eaLnBrk="1" hangingPunct="1">
              <a:buFontTx/>
              <a:buNone/>
            </a:pPr>
            <a:r>
              <a:rPr lang="es-ES" altLang="es-SV" sz="1200" smtClean="0"/>
              <a:t>EN EL PRESENTE ARTÍCULO.</a:t>
            </a:r>
            <a:r>
              <a:rPr lang="es-ES" altLang="es-SV" sz="1200" smtClean="0">
                <a:solidFill>
                  <a:srgbClr val="FF3300"/>
                </a:solidFill>
              </a:rPr>
              <a:t>   (R)</a:t>
            </a:r>
          </a:p>
          <a:p>
            <a:pPr eaLnBrk="1" hangingPunct="1">
              <a:lnSpc>
                <a:spcPct val="90000"/>
              </a:lnSpc>
              <a:buFontTx/>
              <a:buNone/>
            </a:pPr>
            <a:r>
              <a:rPr lang="es-ES" altLang="es-SV" sz="1200" smtClean="0"/>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endParaRPr lang="es-SV" altLang="es-SV" smtClean="0"/>
          </a:p>
        </p:txBody>
      </p:sp>
      <p:sp>
        <p:nvSpPr>
          <p:cNvPr id="46083" name="Rectangle 3"/>
          <p:cNvSpPr>
            <a:spLocks noGrp="1" noChangeArrowheads="1"/>
          </p:cNvSpPr>
          <p:nvPr>
            <p:ph type="body" idx="1"/>
          </p:nvPr>
        </p:nvSpPr>
        <p:spPr/>
        <p:txBody>
          <a:bodyPr/>
          <a:lstStyle/>
          <a:p>
            <a:pPr eaLnBrk="1" hangingPunct="1">
              <a:lnSpc>
                <a:spcPct val="90000"/>
              </a:lnSpc>
            </a:pPr>
            <a:r>
              <a:rPr lang="es-ES" altLang="es-SV" sz="2400" smtClean="0">
                <a:solidFill>
                  <a:srgbClr val="FFFF00"/>
                </a:solidFill>
              </a:rPr>
              <a:t>Cuando no pudiere obtenerse el consentimiento de uno de los cónyuges, el juez, a petición del otro, podrá autorizar la destinación, la enajenación, la constitución de derechos reales o personales o la sustitución, según el caso, atendiendo al interés de la familia.</a:t>
            </a:r>
            <a:r>
              <a:rPr lang="es-ES" altLang="es-SV" sz="2400" smtClean="0">
                <a:solidFill>
                  <a:srgbClr val="FF3300"/>
                </a:solidFill>
              </a:rPr>
              <a:t>(R)</a:t>
            </a:r>
          </a:p>
          <a:p>
            <a:pPr eaLnBrk="1" hangingPunct="1"/>
            <a:endParaRPr lang="es-ES" altLang="es-SV"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CAPITULACIONES MATRIMONIALES</a:t>
            </a:r>
            <a:endParaRPr lang="es-ES" altLang="es-SV" sz="3600" smtClean="0">
              <a:effectLst>
                <a:outerShdw blurRad="38100" dist="38100" dir="2700000" algn="tl">
                  <a:srgbClr val="000000"/>
                </a:outerShdw>
              </a:effectLst>
            </a:endParaRPr>
          </a:p>
        </p:txBody>
      </p:sp>
      <p:sp>
        <p:nvSpPr>
          <p:cNvPr id="47107" name="Rectangle 3"/>
          <p:cNvSpPr>
            <a:spLocks noGrp="1" noChangeArrowheads="1"/>
          </p:cNvSpPr>
          <p:nvPr>
            <p:ph idx="4294967295"/>
          </p:nvPr>
        </p:nvSpPr>
        <p:spPr>
          <a:xfrm>
            <a:off x="1258888" y="1989138"/>
            <a:ext cx="7772400" cy="4114800"/>
          </a:xfrm>
        </p:spPr>
        <p:txBody>
          <a:bodyPr lIns="92075" tIns="46037" rIns="92075" bIns="46037"/>
          <a:lstStyle/>
          <a:p>
            <a:pPr eaLnBrk="1" hangingPunct="1">
              <a:buFontTx/>
              <a:buNone/>
            </a:pPr>
            <a:r>
              <a:rPr lang="es-ES" altLang="es-SV" sz="2800" smtClean="0"/>
              <a:t>CONCEPTO</a:t>
            </a:r>
          </a:p>
          <a:p>
            <a:pPr eaLnBrk="1" hangingPunct="1"/>
            <a:r>
              <a:rPr lang="es-ES" altLang="es-SV" sz="2800" smtClean="0"/>
              <a:t>	Art. 84.-. </a:t>
            </a:r>
            <a:r>
              <a:rPr lang="es-ES" altLang="es-SV" sz="1200" smtClean="0"/>
              <a:t>SON CAPITULACIONES MATRIMONIALES LOS CONVENIOS CELEBRADOS PARA</a:t>
            </a:r>
          </a:p>
          <a:p>
            <a:pPr eaLnBrk="1" hangingPunct="1"/>
            <a:r>
              <a:rPr lang="es-ES" altLang="es-SV" sz="1200" smtClean="0"/>
              <a:t>DETERMINAR, MODIFICAR Y SUSTITUIR EL RÉGIMEN PATRIMONIAL DEL MATRIMONIO, INCLUSIVE LA</a:t>
            </a:r>
          </a:p>
          <a:p>
            <a:pPr eaLnBrk="1" hangingPunct="1"/>
            <a:r>
              <a:rPr lang="es-ES" altLang="es-SV" sz="1200" smtClean="0"/>
              <a:t>CONSTITUCIÓN DEL DERECHO DE HABITACIÓN SOBRE UN DETERMINADO INMUEBLE Y LAS SITUACIONES</a:t>
            </a:r>
          </a:p>
          <a:p>
            <a:pPr eaLnBrk="1" hangingPunct="1"/>
            <a:r>
              <a:rPr lang="es-ES" altLang="es-SV" sz="1200" smtClean="0"/>
              <a:t>JURÍDICAS PREVISTAS EN EL ARTÍCULO 46 DE LA PRESENTE LEY</a:t>
            </a:r>
            <a:r>
              <a:rPr lang="es-ES" altLang="es-SV" smtClean="0"/>
              <a:t>.(</a:t>
            </a:r>
            <a:r>
              <a:rPr lang="es-ES" altLang="es-SV" sz="2800" smtClean="0">
                <a:solidFill>
                  <a:srgbClr val="FF3300"/>
                </a:solidFill>
              </a:rPr>
              <a:t>(R)</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CAPITULACIONES MATRIMONIALES</a:t>
            </a:r>
            <a:endParaRPr lang="es-ES" altLang="es-SV" sz="3600" smtClean="0">
              <a:effectLst>
                <a:outerShdw blurRad="38100" dist="38100" dir="2700000" algn="tl">
                  <a:srgbClr val="000000"/>
                </a:outerShdw>
              </a:effectLst>
            </a:endParaRPr>
          </a:p>
        </p:txBody>
      </p:sp>
      <p:sp>
        <p:nvSpPr>
          <p:cNvPr id="48131"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400" smtClean="0"/>
              <a:t>   FORMALIDAD</a:t>
            </a:r>
          </a:p>
          <a:p>
            <a:pPr eaLnBrk="1" hangingPunct="1">
              <a:lnSpc>
                <a:spcPct val="90000"/>
              </a:lnSpc>
              <a:buFontTx/>
              <a:buNone/>
            </a:pPr>
            <a:r>
              <a:rPr lang="es-ES" altLang="es-SV" sz="2400" smtClean="0"/>
              <a:t>	Art. 85.- Las capitulaciones matrimoniales deberán otorgarse en escritura pública, o en acta ante el Procurador General de la República o los Procuradores Auxiliares Departamentales.</a:t>
            </a:r>
          </a:p>
          <a:p>
            <a:pPr eaLnBrk="1" hangingPunct="1">
              <a:lnSpc>
                <a:spcPct val="90000"/>
              </a:lnSpc>
              <a:buFontTx/>
              <a:buNone/>
            </a:pPr>
            <a:endParaRPr lang="es-ES" altLang="es-SV" sz="2400" smtClean="0"/>
          </a:p>
          <a:p>
            <a:pPr eaLnBrk="1" hangingPunct="1">
              <a:lnSpc>
                <a:spcPct val="90000"/>
              </a:lnSpc>
              <a:buFontTx/>
              <a:buNone/>
            </a:pPr>
            <a:r>
              <a:rPr lang="es-ES" altLang="es-SV" sz="2400" smtClean="0"/>
              <a:t>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endParaRPr lang="es-SV" altLang="es-SV" smtClean="0"/>
          </a:p>
        </p:txBody>
      </p:sp>
      <p:sp>
        <p:nvSpPr>
          <p:cNvPr id="49155" name="Rectangle 3"/>
          <p:cNvSpPr>
            <a:spLocks noGrp="1" noChangeArrowheads="1"/>
          </p:cNvSpPr>
          <p:nvPr>
            <p:ph type="body" idx="1"/>
          </p:nvPr>
        </p:nvSpPr>
        <p:spPr/>
        <p:txBody>
          <a:bodyPr/>
          <a:lstStyle/>
          <a:p>
            <a:pPr eaLnBrk="1" hangingPunct="1">
              <a:lnSpc>
                <a:spcPct val="90000"/>
              </a:lnSpc>
              <a:buFontTx/>
              <a:buNone/>
            </a:pPr>
            <a:r>
              <a:rPr lang="es-ES" altLang="es-SV" sz="2400" smtClean="0">
                <a:solidFill>
                  <a:srgbClr val="FFFF00"/>
                </a:solidFill>
              </a:rPr>
              <a:t>CAPITULACIONES OTORGADAS POR MENORES</a:t>
            </a:r>
          </a:p>
          <a:p>
            <a:pPr eaLnBrk="1" hangingPunct="1">
              <a:lnSpc>
                <a:spcPct val="90000"/>
              </a:lnSpc>
              <a:buFontTx/>
              <a:buNone/>
            </a:pPr>
            <a:r>
              <a:rPr lang="es-ES" altLang="es-SV" sz="2400" smtClean="0">
                <a:solidFill>
                  <a:srgbClr val="FFFF00"/>
                </a:solidFill>
              </a:rPr>
              <a:t>	Art. 86.- Los menores que conforme este Código puedan casarse, podrán otorgar capitulaciones matrimoniales, pero requerirán autorización de las personas que deban dar el asentimiento matrimonial.</a:t>
            </a:r>
          </a:p>
          <a:p>
            <a:pPr eaLnBrk="1" hangingPunct="1">
              <a:lnSpc>
                <a:spcPct val="90000"/>
              </a:lnSpc>
            </a:pPr>
            <a:endParaRPr lang="es-ES" altLang="es-SV" sz="2400" smtClean="0">
              <a:solidFill>
                <a:srgbClr val="FFFF00"/>
              </a:solidFill>
            </a:endParaRPr>
          </a:p>
          <a:p>
            <a:pPr eaLnBrk="1" hangingPunct="1"/>
            <a:endParaRPr lang="es-ES" altLang="es-SV"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p:txBody>
          <a:bodyPr lIns="92075" tIns="46037" rIns="92075" bIns="46037"/>
          <a:lstStyle/>
          <a:p>
            <a:pPr eaLnBrk="1" hangingPunct="1">
              <a:defRPr/>
            </a:pPr>
            <a:r>
              <a:rPr lang="es-SV" altLang="es-SV" sz="3600" smtClean="0">
                <a:effectLst>
                  <a:outerShdw blurRad="38100" dist="38100" dir="2700000" algn="tl">
                    <a:srgbClr val="000000"/>
                  </a:outerShdw>
                </a:effectLst>
              </a:rPr>
              <a:t>CAPITULACIONES MATRIMONIALES</a:t>
            </a:r>
            <a:endParaRPr lang="es-ES" altLang="es-SV" sz="3600" smtClean="0">
              <a:effectLst>
                <a:outerShdw blurRad="38100" dist="38100" dir="2700000" algn="tl">
                  <a:srgbClr val="000000"/>
                </a:outerShdw>
              </a:effectLst>
            </a:endParaRPr>
          </a:p>
        </p:txBody>
      </p:sp>
      <p:sp>
        <p:nvSpPr>
          <p:cNvPr id="50179"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400" smtClean="0"/>
              <a:t>    CADUCIDAD DE ESTIPULACIONES</a:t>
            </a:r>
          </a:p>
          <a:p>
            <a:pPr eaLnBrk="1" hangingPunct="1">
              <a:lnSpc>
                <a:spcPct val="80000"/>
              </a:lnSpc>
              <a:buFontTx/>
              <a:buNone/>
            </a:pPr>
            <a:r>
              <a:rPr lang="es-ES" altLang="es-SV" sz="2400" smtClean="0"/>
              <a:t>	Art. 87.- Las capitulaciones matrimoniales producirán sus efectos a partir de la celebración del matrimonio, y quedarán sin valor, si aquel no fuere celebrado dentro del plazo de seis meses contados a partir de la fecha de su otorgamiento</a:t>
            </a:r>
          </a:p>
          <a:p>
            <a:pPr eaLnBrk="1" hangingPunct="1">
              <a:lnSpc>
                <a:spcPct val="80000"/>
              </a:lnSpc>
              <a:buFontTx/>
              <a:buNone/>
            </a:pPr>
            <a:r>
              <a:rPr lang="es-ES" altLang="es-SV" sz="2400" smtClean="0"/>
              <a:t>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endParaRPr lang="es-SV" altLang="es-SV" smtClean="0"/>
          </a:p>
        </p:txBody>
      </p:sp>
      <p:sp>
        <p:nvSpPr>
          <p:cNvPr id="51203" name="Rectangle 3"/>
          <p:cNvSpPr>
            <a:spLocks noGrp="1" noChangeArrowheads="1"/>
          </p:cNvSpPr>
          <p:nvPr>
            <p:ph type="body" idx="1"/>
          </p:nvPr>
        </p:nvSpPr>
        <p:spPr/>
        <p:txBody>
          <a:bodyPr/>
          <a:lstStyle/>
          <a:p>
            <a:pPr eaLnBrk="1" hangingPunct="1">
              <a:lnSpc>
                <a:spcPct val="80000"/>
              </a:lnSpc>
              <a:buFontTx/>
              <a:buNone/>
            </a:pPr>
            <a:r>
              <a:rPr lang="es-ES" altLang="es-SV" sz="2400" smtClean="0">
                <a:solidFill>
                  <a:srgbClr val="FFFF00"/>
                </a:solidFill>
              </a:rPr>
              <a:t>PODER ESPECIAL</a:t>
            </a:r>
          </a:p>
          <a:p>
            <a:pPr eaLnBrk="1" hangingPunct="1">
              <a:lnSpc>
                <a:spcPct val="80000"/>
              </a:lnSpc>
              <a:buFontTx/>
              <a:buNone/>
            </a:pPr>
            <a:r>
              <a:rPr lang="es-ES" altLang="es-SV" sz="2400" smtClean="0">
                <a:solidFill>
                  <a:srgbClr val="FFFF00"/>
                </a:solidFill>
              </a:rPr>
              <a:t>	Art. 89.- Las capitulaciones matrimoniales podrán celebrarse por medio de apoderado con poder especial, otorgado en escritura pública, en la que deberán constar las cláusulas que regulan el Régimen Patrimonial del Matrimonio.</a:t>
            </a:r>
          </a:p>
          <a:p>
            <a:pPr eaLnBrk="1" hangingPunct="1">
              <a:lnSpc>
                <a:spcPct val="80000"/>
              </a:lnSpc>
              <a:buFontTx/>
              <a:buNone/>
            </a:pPr>
            <a:r>
              <a:rPr lang="es-ES" altLang="es-SV" sz="2400" smtClean="0">
                <a:solidFill>
                  <a:srgbClr val="FFFF00"/>
                </a:solidFill>
              </a:rPr>
              <a:t>    De la misma manera podrá otorgarse la modificación, la sustitución o la terminación del régimen.</a:t>
            </a:r>
          </a:p>
          <a:p>
            <a:pPr eaLnBrk="1" hangingPunct="1"/>
            <a:endParaRPr lang="es-ES" altLang="es-SV"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DIVORCIO POR MUTUO CONSENTIMIENTO</a:t>
            </a:r>
          </a:p>
        </p:txBody>
      </p:sp>
      <p:sp>
        <p:nvSpPr>
          <p:cNvPr id="52227" name="Rectangle 3"/>
          <p:cNvSpPr>
            <a:spLocks noGrp="1" noChangeArrowheads="1"/>
          </p:cNvSpPr>
          <p:nvPr>
            <p:ph idx="4294967295"/>
          </p:nvPr>
        </p:nvSpPr>
        <p:spPr/>
        <p:txBody>
          <a:bodyPr lIns="92075" tIns="46037" rIns="92075" bIns="46037"/>
          <a:lstStyle/>
          <a:p>
            <a:pPr eaLnBrk="1" hangingPunct="1">
              <a:lnSpc>
                <a:spcPct val="80000"/>
              </a:lnSpc>
            </a:pPr>
            <a:endParaRPr lang="es-ES" altLang="es-SV" sz="2000" smtClean="0"/>
          </a:p>
          <a:p>
            <a:pPr eaLnBrk="1" hangingPunct="1">
              <a:lnSpc>
                <a:spcPct val="80000"/>
              </a:lnSpc>
              <a:buFontTx/>
              <a:buNone/>
            </a:pPr>
            <a:r>
              <a:rPr lang="es-ES" altLang="es-SV" sz="2000" smtClean="0"/>
              <a:t>	Art. 108.- Los cónyuges que pretendan divorciarse por mutuo consentimiento, deberán suscribir un convenio, que contendrá por lo menos las siguientes cláusulas:</a:t>
            </a:r>
          </a:p>
          <a:p>
            <a:pPr eaLnBrk="1" hangingPunct="1">
              <a:lnSpc>
                <a:spcPct val="80000"/>
              </a:lnSpc>
              <a:buFontTx/>
              <a:buNone/>
            </a:pPr>
            <a:r>
              <a:rPr lang="es-ES" altLang="es-SV" sz="2000" smtClean="0"/>
              <a:t>     1a)	La determinación del cónyuge bajo cuyo cuidado personal quedarán los hijos sujetos a autoridad parental; y el régimen de visitas, comunicación y estadía que hubieren acordado, para que el padre o madre que no viva al lado de sus hijos, se relacione con los mismos;</a:t>
            </a:r>
          </a:p>
          <a:p>
            <a:pPr eaLnBrk="1" hangingPunct="1">
              <a:lnSpc>
                <a:spcPct val="80000"/>
              </a:lnSpc>
              <a:buFontTx/>
              <a:buNone/>
            </a:pPr>
            <a:r>
              <a:rPr lang="es-ES" altLang="es-SV" sz="2000" smtClean="0"/>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endParaRPr lang="es-SV" altLang="es-SV" smtClean="0"/>
          </a:p>
        </p:txBody>
      </p:sp>
      <p:sp>
        <p:nvSpPr>
          <p:cNvPr id="53251" name="Rectangle 3"/>
          <p:cNvSpPr>
            <a:spLocks noGrp="1" noChangeArrowheads="1"/>
          </p:cNvSpPr>
          <p:nvPr>
            <p:ph type="body" idx="1"/>
          </p:nvPr>
        </p:nvSpPr>
        <p:spPr/>
        <p:txBody>
          <a:bodyPr/>
          <a:lstStyle/>
          <a:p>
            <a:pPr eaLnBrk="1" hangingPunct="1">
              <a:lnSpc>
                <a:spcPct val="80000"/>
              </a:lnSpc>
              <a:buFontTx/>
              <a:buNone/>
            </a:pPr>
            <a:r>
              <a:rPr lang="es-ES" altLang="es-SV" sz="2000" smtClean="0"/>
              <a:t>2a)	Determinación del cónyuge por cuenta de quien deberán ser alimentados los hijos; o expresión de la proporción con que contribuirá cada uno de los cónyuges para dicha finalidad; con indicación de las bases de actualización de la cuantía de los alimentos y de las garantías reales o personales ofrecidas para su pago;</a:t>
            </a:r>
          </a:p>
          <a:p>
            <a:pPr eaLnBrk="1" hangingPunct="1"/>
            <a:endParaRPr lang="es-ES" altLang="es-SV"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p:txBody>
          <a:bodyPr lIns="92075" tIns="46037" rIns="92075" bIns="46037"/>
          <a:lstStyle/>
          <a:p>
            <a:pPr eaLnBrk="1" hangingPunct="1">
              <a:defRPr/>
            </a:pPr>
            <a:r>
              <a:rPr lang="es-SV" altLang="es-SV" smtClean="0">
                <a:effectLst>
                  <a:outerShdw blurRad="38100" dist="38100" dir="2700000" algn="tl">
                    <a:srgbClr val="000000"/>
                  </a:outerShdw>
                </a:effectLst>
              </a:rPr>
              <a:t>CARACTERES</a:t>
            </a:r>
            <a:endParaRPr lang="es-ES" altLang="es-SV" smtClean="0">
              <a:effectLst>
                <a:outerShdw blurRad="38100" dist="38100" dir="2700000" algn="tl">
                  <a:srgbClr val="000000"/>
                </a:outerShdw>
              </a:effectLst>
            </a:endParaRPr>
          </a:p>
        </p:txBody>
      </p:sp>
      <p:sp>
        <p:nvSpPr>
          <p:cNvPr id="8195" name="Rectangle 3"/>
          <p:cNvSpPr>
            <a:spLocks noGrp="1" noChangeArrowheads="1"/>
          </p:cNvSpPr>
          <p:nvPr>
            <p:ph idx="4294967295"/>
          </p:nvPr>
        </p:nvSpPr>
        <p:spPr/>
        <p:txBody>
          <a:bodyPr lIns="92075" tIns="46037" rIns="92075" bIns="46037"/>
          <a:lstStyle/>
          <a:p>
            <a:pPr eaLnBrk="1" hangingPunct="1">
              <a:lnSpc>
                <a:spcPct val="80000"/>
              </a:lnSpc>
            </a:pPr>
            <a:r>
              <a:rPr lang="es-SV" altLang="es-SV" sz="2800" smtClean="0"/>
              <a:t>Influencia de ideas morales y religiosas;</a:t>
            </a:r>
          </a:p>
          <a:p>
            <a:pPr eaLnBrk="1" hangingPunct="1">
              <a:lnSpc>
                <a:spcPct val="80000"/>
              </a:lnSpc>
            </a:pPr>
            <a:r>
              <a:rPr lang="es-SV" altLang="es-SV" sz="2800" smtClean="0"/>
              <a:t>Los derechos subjetivos emergentes de sus normas implican deberes correlativos;</a:t>
            </a:r>
          </a:p>
          <a:p>
            <a:pPr eaLnBrk="1" hangingPunct="1">
              <a:lnSpc>
                <a:spcPct val="80000"/>
              </a:lnSpc>
            </a:pPr>
            <a:r>
              <a:rPr lang="es-SV" altLang="es-SV" sz="2800" smtClean="0"/>
              <a:t>Rango superior de las relaciones familiares puras u organizadoras de la familia por sobre las relaciones jurídicas reguladora de los efectos pecuniarios;</a:t>
            </a:r>
          </a:p>
          <a:p>
            <a:pPr eaLnBrk="1" hangingPunct="1">
              <a:lnSpc>
                <a:spcPct val="80000"/>
              </a:lnSpc>
            </a:pPr>
            <a:r>
              <a:rPr lang="es-SV" altLang="es-SV" sz="2800" smtClean="0"/>
              <a:t>Mayor restricción de la autonomía de la voluntad;</a:t>
            </a:r>
          </a:p>
          <a:p>
            <a:pPr eaLnBrk="1" hangingPunct="1">
              <a:lnSpc>
                <a:spcPct val="80000"/>
              </a:lnSpc>
            </a:pPr>
            <a:r>
              <a:rPr lang="es-SV" altLang="es-SV" sz="2800" smtClean="0"/>
              <a:t>Preeminencia del interés social sobre el individual.</a:t>
            </a:r>
            <a:endParaRPr lang="es-ES" altLang="es-SV" sz="280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DIVORCIO POR MUTUO CONSENTIMIENTO</a:t>
            </a:r>
          </a:p>
        </p:txBody>
      </p:sp>
      <p:sp>
        <p:nvSpPr>
          <p:cNvPr id="54275"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800" smtClean="0"/>
              <a:t>   3a)	Determinación de la pensión alimenticia especial que se debe prestar cuando proceda;</a:t>
            </a:r>
          </a:p>
          <a:p>
            <a:pPr eaLnBrk="1" hangingPunct="1">
              <a:lnSpc>
                <a:spcPct val="90000"/>
              </a:lnSpc>
              <a:buFontTx/>
              <a:buNone/>
            </a:pPr>
            <a:r>
              <a:rPr lang="es-ES" altLang="es-SV" sz="2800" smtClean="0"/>
              <a:t>   4a)	Expresión del cónyuge a quien corresponderá el uso de la vivienda y bienes muebles en uso familiar; y,</a:t>
            </a:r>
          </a:p>
          <a:p>
            <a:pPr eaLnBrk="1" hangingPunct="1">
              <a:lnSpc>
                <a:spcPct val="90000"/>
              </a:lnSpc>
              <a:buFontTx/>
              <a:buNone/>
            </a:pPr>
            <a:r>
              <a:rPr lang="es-ES" altLang="es-SV" sz="2800" smtClean="0"/>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endParaRPr lang="es-SV" altLang="es-SV" smtClean="0"/>
          </a:p>
        </p:txBody>
      </p:sp>
      <p:sp>
        <p:nvSpPr>
          <p:cNvPr id="55299" name="Rectangle 3"/>
          <p:cNvSpPr>
            <a:spLocks noGrp="1" noChangeArrowheads="1"/>
          </p:cNvSpPr>
          <p:nvPr>
            <p:ph type="body" idx="1"/>
          </p:nvPr>
        </p:nvSpPr>
        <p:spPr/>
        <p:txBody>
          <a:bodyPr/>
          <a:lstStyle/>
          <a:p>
            <a:pPr eaLnBrk="1" hangingPunct="1">
              <a:lnSpc>
                <a:spcPct val="90000"/>
              </a:lnSpc>
              <a:buFontTx/>
              <a:buNone/>
            </a:pPr>
            <a:r>
              <a:rPr lang="es-ES" altLang="es-SV" sz="2800" smtClean="0"/>
              <a:t>5a)	Fijación de las bases para la liquidación del patrimonio conyugal cuando exista régimen económico de comunidad o para la liquidación de las ganancias o determinación de la pensión compensatoria, en su caso.</a:t>
            </a:r>
          </a:p>
          <a:p>
            <a:pPr eaLnBrk="1" hangingPunct="1"/>
            <a:endParaRPr lang="es-ES" altLang="es-SV"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RECONOCIMIENTO VOLUNTARIO</a:t>
            </a:r>
          </a:p>
        </p:txBody>
      </p:sp>
      <p:sp>
        <p:nvSpPr>
          <p:cNvPr id="56323" name="Rectangle 3"/>
          <p:cNvSpPr>
            <a:spLocks noGrp="1" noChangeArrowheads="1"/>
          </p:cNvSpPr>
          <p:nvPr>
            <p:ph idx="4294967295"/>
          </p:nvPr>
        </p:nvSpPr>
        <p:spPr/>
        <p:txBody>
          <a:bodyPr lIns="92075" tIns="46037" rIns="92075" bIns="46037"/>
          <a:lstStyle/>
          <a:p>
            <a:pPr eaLnBrk="1" hangingPunct="1">
              <a:lnSpc>
                <a:spcPct val="80000"/>
              </a:lnSpc>
              <a:buFontTx/>
              <a:buNone/>
            </a:pPr>
            <a:endParaRPr lang="es-ES" altLang="es-SV" sz="2000" smtClean="0"/>
          </a:p>
          <a:p>
            <a:pPr eaLnBrk="1" hangingPunct="1">
              <a:lnSpc>
                <a:spcPct val="80000"/>
              </a:lnSpc>
              <a:buFontTx/>
              <a:buNone/>
            </a:pPr>
            <a:r>
              <a:rPr lang="es-ES" altLang="es-SV" sz="2000" smtClean="0"/>
              <a:t>	Art. 143.- El padre puede reconocer voluntariamente al hijo:</a:t>
            </a:r>
          </a:p>
          <a:p>
            <a:pPr eaLnBrk="1" hangingPunct="1">
              <a:lnSpc>
                <a:spcPct val="80000"/>
              </a:lnSpc>
              <a:buFontTx/>
              <a:buNone/>
            </a:pPr>
            <a:r>
              <a:rPr lang="es-ES" altLang="es-SV" sz="2000" smtClean="0"/>
              <a:t>    1º.)	En la partida de nacimiento del hijo, al suministrar los datos para su inscripción en calidad de padre. En la partida se hará constar el nombre y demás datos de identidad de éste, quien deberá firmarla si supiere o pudiere;</a:t>
            </a:r>
          </a:p>
          <a:p>
            <a:pPr eaLnBrk="1" hangingPunct="1">
              <a:lnSpc>
                <a:spcPct val="80000"/>
              </a:lnSpc>
              <a:buFontTx/>
              <a:buNone/>
            </a:pPr>
            <a:r>
              <a:rPr lang="es-ES" altLang="es-SV" sz="2000" smtClean="0"/>
              <a:t>     2º.)	En la Escritura Pública de Matrimonio o en el acta otorgada ante los oficios de los Gobernadores Políticos Departamentales, Procurador General de la República y Alcaldes Municipales;</a:t>
            </a:r>
          </a:p>
          <a:p>
            <a:pPr eaLnBrk="1" hangingPunct="1">
              <a:lnSpc>
                <a:spcPct val="80000"/>
              </a:lnSpc>
              <a:buFontTx/>
              <a:buNone/>
            </a:pPr>
            <a:r>
              <a:rPr lang="es-ES" altLang="es-SV" sz="2000" smtClean="0"/>
              <a:t>     3º.)	En acta ante el Procurador General de la República o Procuradores Auxiliares Departamentales;</a:t>
            </a:r>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endParaRPr lang="es-SV" altLang="es-SV" smtClean="0"/>
          </a:p>
        </p:txBody>
      </p:sp>
      <p:sp>
        <p:nvSpPr>
          <p:cNvPr id="57347"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4º.)	En escritura pública, aunque el reconocimiento no sea el objeto principal del instrumento;</a:t>
            </a:r>
          </a:p>
          <a:p>
            <a:pPr eaLnBrk="1" hangingPunct="1">
              <a:lnSpc>
                <a:spcPct val="80000"/>
              </a:lnSpc>
              <a:buFontTx/>
              <a:buNone/>
            </a:pPr>
            <a:r>
              <a:rPr lang="es-ES" altLang="es-SV" sz="2000" smtClean="0">
                <a:solidFill>
                  <a:srgbClr val="FFFF00"/>
                </a:solidFill>
              </a:rPr>
              <a:t>     5º.)	En testamento; y,</a:t>
            </a:r>
          </a:p>
          <a:p>
            <a:pPr eaLnBrk="1" hangingPunct="1">
              <a:lnSpc>
                <a:spcPct val="80000"/>
              </a:lnSpc>
              <a:buFontTx/>
              <a:buNone/>
            </a:pPr>
            <a:r>
              <a:rPr lang="es-ES" altLang="es-SV" sz="2000" smtClean="0">
                <a:solidFill>
                  <a:srgbClr val="FFFF00"/>
                </a:solidFill>
              </a:rPr>
              <a:t>     6º.)	En escritos u otros actos judiciales. En estos casos el juez deberá extender las certificaciones que les soliciten los interesados.</a:t>
            </a:r>
          </a:p>
          <a:p>
            <a:pPr eaLnBrk="1" hangingPunct="1"/>
            <a:endParaRPr lang="es-ES" altLang="es-SV"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lIns="92075" tIns="46037" rIns="92075" bIns="46037"/>
          <a:lstStyle/>
          <a:p>
            <a:pPr eaLnBrk="1" hangingPunct="1">
              <a:defRPr/>
            </a:pPr>
            <a:r>
              <a:rPr lang="es-ES" altLang="es-SV" sz="3600" smtClean="0">
                <a:effectLst>
                  <a:outerShdw blurRad="38100" dist="38100" dir="2700000" algn="tl">
                    <a:srgbClr val="000000"/>
                  </a:outerShdw>
                </a:effectLst>
              </a:rPr>
              <a:t>RECONOCIMIENTO VOLUNTARIO</a:t>
            </a:r>
          </a:p>
        </p:txBody>
      </p:sp>
      <p:sp>
        <p:nvSpPr>
          <p:cNvPr id="58371" name="Rectangle 3"/>
          <p:cNvSpPr>
            <a:spLocks noGrp="1" noChangeArrowheads="1"/>
          </p:cNvSpPr>
          <p:nvPr>
            <p:ph idx="4294967295"/>
          </p:nvPr>
        </p:nvSpPr>
        <p:spPr/>
        <p:txBody>
          <a:bodyPr lIns="92075" tIns="46037" rIns="92075" bIns="46037"/>
          <a:lstStyle/>
          <a:p>
            <a:pPr eaLnBrk="1" hangingPunct="1">
              <a:buFontTx/>
              <a:buNone/>
            </a:pPr>
            <a:r>
              <a:rPr lang="es-ES" altLang="es-SV" smtClean="0"/>
              <a:t>   CAPACIDAD ESPECIAL PARA RECONOCER</a:t>
            </a:r>
          </a:p>
          <a:p>
            <a:pPr eaLnBrk="1" hangingPunct="1">
              <a:buFontTx/>
              <a:buNone/>
            </a:pPr>
            <a:r>
              <a:rPr lang="es-ES" altLang="es-SV" smtClean="0"/>
              <a:t>	Art. 145.- Los menores adultos tienen capacidad para reconocer su paternidad, sin necesidad de autorización o consentimiento de sus representantes legales.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CUIDADO PERSONAL</a:t>
            </a:r>
          </a:p>
        </p:txBody>
      </p:sp>
      <p:sp>
        <p:nvSpPr>
          <p:cNvPr id="59395"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800" smtClean="0"/>
              <a:t>	Art. 216.- El padre y la madre deberán cuidar de sus hijos. No obstante, en situaciones de suma urgencia podrán, de común acuerdo, confiar tal cuidado mientras dure la misma a persona de su confianza, sin que por tal razón desatiendan sus deberes paternos; esta facultad la tiene también el padre o la madre que ejerza exclusivamente el cuidado personal del hijo.</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endParaRPr lang="es-SV" altLang="es-SV" smtClean="0"/>
          </a:p>
        </p:txBody>
      </p:sp>
      <p:sp>
        <p:nvSpPr>
          <p:cNvPr id="60419" name="Rectangle 3"/>
          <p:cNvSpPr>
            <a:spLocks noGrp="1" noChangeArrowheads="1"/>
          </p:cNvSpPr>
          <p:nvPr>
            <p:ph type="body" idx="1"/>
          </p:nvPr>
        </p:nvSpPr>
        <p:spPr/>
        <p:txBody>
          <a:bodyPr/>
          <a:lstStyle/>
          <a:p>
            <a:pPr eaLnBrk="1" hangingPunct="1">
              <a:lnSpc>
                <a:spcPct val="80000"/>
              </a:lnSpc>
              <a:buFontTx/>
              <a:buNone/>
            </a:pPr>
            <a:r>
              <a:rPr lang="es-ES" altLang="es-SV" sz="2800" smtClean="0"/>
              <a:t>	</a:t>
            </a:r>
            <a:r>
              <a:rPr lang="es-ES" altLang="es-SV" sz="2800" smtClean="0">
                <a:solidFill>
                  <a:srgbClr val="FFFF00"/>
                </a:solidFill>
              </a:rPr>
              <a:t>Cuando los padres no hicieren vida en común, se separaren o divorciaren, el cuidado personal de los hijos lo tendrá cualquiera de ellos, según lo acordaren.</a:t>
            </a:r>
          </a:p>
          <a:p>
            <a:pPr eaLnBrk="1" hangingPunct="1"/>
            <a:endParaRPr lang="es-ES" altLang="es-SV" smtClean="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lIns="92075" tIns="46037" rIns="92075" bIns="46037"/>
          <a:lstStyle/>
          <a:p>
            <a:pPr eaLnBrk="1" hangingPunct="1">
              <a:defRPr/>
            </a:pPr>
            <a:r>
              <a:rPr lang="es-ES" altLang="es-SV" smtClean="0">
                <a:effectLst>
                  <a:outerShdw blurRad="38100" dist="38100" dir="2700000" algn="tl">
                    <a:srgbClr val="000000"/>
                  </a:outerShdw>
                </a:effectLst>
              </a:rPr>
              <a:t>CUIDADO PERSONAL</a:t>
            </a:r>
          </a:p>
        </p:txBody>
      </p:sp>
      <p:sp>
        <p:nvSpPr>
          <p:cNvPr id="61443"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000" smtClean="0"/>
              <a:t>	De no mediar acuerdo entre los padres o ser éste atentatorio al interés del hijo, el juez confiará su cuidado personal al padre o madre que mejor garantice su bienestar, tomando en cuenta su edad y las circunstancias de índole moral, afectiva, familiar, ambiental y económica que concurran en cada caso. Se oirá al hijo si fuere mayor de doce años y, en todo caso, al Procurador General de la República, quien fundamentará su opinión en estudios técnicos.</a:t>
            </a:r>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endParaRPr lang="es-SV" altLang="es-SV" smtClean="0"/>
          </a:p>
        </p:txBody>
      </p:sp>
      <p:sp>
        <p:nvSpPr>
          <p:cNvPr id="62467" name="Rectangle 3"/>
          <p:cNvSpPr>
            <a:spLocks noGrp="1" noChangeArrowheads="1"/>
          </p:cNvSpPr>
          <p:nvPr>
            <p:ph type="body" idx="1"/>
          </p:nvPr>
        </p:nvSpPr>
        <p:spPr/>
        <p:txBody>
          <a:bodyPr/>
          <a:lstStyle/>
          <a:p>
            <a:pPr eaLnBrk="1" hangingPunct="1"/>
            <a:r>
              <a:rPr lang="es-ES" altLang="es-SV" sz="1400" smtClean="0"/>
              <a:t>SIEMPRE QUE LA O EL JUEZ CONFÍE EL CUIDADO PERSONAL DE LA O EL HIJO, FIJARÁ LA CUANTÍA</a:t>
            </a:r>
          </a:p>
          <a:p>
            <a:pPr eaLnBrk="1" hangingPunct="1"/>
            <a:r>
              <a:rPr lang="es-ES" altLang="es-SV" sz="1400" smtClean="0"/>
              <a:t>DE LOS ALIMENTOS CON QUE LOS PADRES DEBERÁN CONTRIBUIR, DE ACUERDO A SUS RESPECTIVAS</a:t>
            </a:r>
          </a:p>
          <a:p>
            <a:pPr eaLnBrk="1" hangingPunct="1"/>
            <a:r>
              <a:rPr lang="es-ES" altLang="es-SV" sz="1400" smtClean="0"/>
              <a:t>POSIBILIDADES; ASÍ MISMO, ESTABLECERÁ QUE A LA O EL CÓNYUGE AL QUE SE LE HUBIERE CONFIADO</a:t>
            </a:r>
            <a:r>
              <a:rPr lang="es-ES" altLang="es-SV" sz="2000" smtClean="0">
                <a:solidFill>
                  <a:srgbClr val="FFFF00"/>
                </a:solidFill>
              </a:rPr>
              <a:t>. </a:t>
            </a:r>
          </a:p>
          <a:p>
            <a:pPr eaLnBrk="1" hangingPunct="1"/>
            <a:r>
              <a:rPr lang="es-ES" altLang="es-SV" sz="1200" smtClean="0"/>
              <a:t>CUIDADO PERSONAL DE LAS Y LOS HIJOS, LE CORRESPONDERÁ EL USO DE LA VIVIENDA FAMILIAR</a:t>
            </a:r>
          </a:p>
          <a:p>
            <a:pPr eaLnBrk="1" hangingPunct="1"/>
            <a:r>
              <a:rPr lang="es-ES" altLang="es-SV" sz="1200" smtClean="0"/>
              <a:t>DE CONFORMIDAD CON EL ARTÍCULO 46 DE LA PRESENTE LEY</a:t>
            </a:r>
            <a:r>
              <a:rPr lang="es-ES" altLang="es-SV" sz="2000" smtClean="0">
                <a:solidFill>
                  <a:srgbClr val="FF3300"/>
                </a:solidFill>
              </a:rPr>
              <a:t>( R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p:txBody>
          <a:bodyPr lIns="92075" tIns="46037" rIns="92075" bIns="46037"/>
          <a:lstStyle/>
          <a:p>
            <a:pPr eaLnBrk="1" hangingPunct="1">
              <a:defRPr/>
            </a:pPr>
            <a:r>
              <a:rPr lang="es-ES" altLang="es-SV" b="1" smtClean="0">
                <a:effectLst>
                  <a:outerShdw blurRad="38100" dist="38100" dir="2700000" algn="tl">
                    <a:srgbClr val="000000"/>
                  </a:outerShdw>
                </a:effectLst>
              </a:rPr>
              <a:t>LEY PROCESAL DE FAMILIA</a:t>
            </a:r>
          </a:p>
        </p:txBody>
      </p:sp>
      <p:sp>
        <p:nvSpPr>
          <p:cNvPr id="63491"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800" smtClean="0"/>
              <a:t>   Procuración Obligatoria</a:t>
            </a:r>
          </a:p>
          <a:p>
            <a:pPr eaLnBrk="1" hangingPunct="1">
              <a:lnSpc>
                <a:spcPct val="90000"/>
              </a:lnSpc>
              <a:buFontTx/>
              <a:buNone/>
            </a:pPr>
            <a:r>
              <a:rPr lang="es-ES" altLang="es-SV" sz="2800" smtClean="0"/>
              <a:t>   Art. 10.- Toda persona que haya de comparecer al proceso por derecho propio o como representante legal, lo hará por medio de apoderado constituido con arreglo a la Ley, salvo que la misma estuviere autorizada para ejercer la procuración.</a:t>
            </a:r>
          </a:p>
          <a:p>
            <a:pPr eaLnBrk="1" hangingPunct="1">
              <a:lnSpc>
                <a:spcPct val="90000"/>
              </a:lnSpc>
              <a:buFontTx/>
              <a:buNone/>
            </a:pPr>
            <a:r>
              <a:rPr lang="es-ES" altLang="es-SV" sz="2800" smtClean="0"/>
              <a:t>	</a:t>
            </a:r>
            <a:endParaRPr lang="es-ES" altLang="es-SV" sz="2800" smtClean="0">
              <a:solidFill>
                <a:srgbClr val="FFFF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468313" y="404813"/>
            <a:ext cx="8229600" cy="1143000"/>
          </a:xfrm>
        </p:spPr>
        <p:txBody>
          <a:bodyPr lIns="92075" tIns="46037" rIns="92075" bIns="46037"/>
          <a:lstStyle/>
          <a:p>
            <a:pPr eaLnBrk="1" hangingPunct="1">
              <a:defRPr/>
            </a:pPr>
            <a:r>
              <a:rPr lang="es-SV" altLang="es-SV" sz="3600" smtClean="0">
                <a:effectLst>
                  <a:outerShdw blurRad="38100" dist="38100" dir="2700000" algn="tl">
                    <a:srgbClr val="000000"/>
                  </a:outerShdw>
                </a:effectLst>
              </a:rPr>
              <a:t>INSTITUCIONES DE DERECHO DE FAMILIA</a:t>
            </a:r>
            <a:endParaRPr lang="es-ES" altLang="es-SV" sz="3600" smtClean="0">
              <a:effectLst>
                <a:outerShdw blurRad="38100" dist="38100" dir="2700000" algn="tl">
                  <a:srgbClr val="000000"/>
                </a:outerShdw>
              </a:effectLst>
            </a:endParaRPr>
          </a:p>
        </p:txBody>
      </p:sp>
      <p:sp>
        <p:nvSpPr>
          <p:cNvPr id="9219" name="Rectangle 3"/>
          <p:cNvSpPr>
            <a:spLocks noGrp="1" noChangeArrowheads="1"/>
          </p:cNvSpPr>
          <p:nvPr>
            <p:ph idx="4294967295"/>
          </p:nvPr>
        </p:nvSpPr>
        <p:spPr>
          <a:xfrm>
            <a:off x="468313" y="2060575"/>
            <a:ext cx="8229600" cy="4525963"/>
          </a:xfrm>
        </p:spPr>
        <p:txBody>
          <a:bodyPr lIns="92075" tIns="46037" rIns="92075" bIns="46037"/>
          <a:lstStyle/>
          <a:p>
            <a:pPr eaLnBrk="1" hangingPunct="1"/>
            <a:r>
              <a:rPr lang="es-SV" altLang="es-SV" smtClean="0"/>
              <a:t>Matrimonio: Regímenes patrimoniales, nulidad, disolución;</a:t>
            </a:r>
          </a:p>
          <a:p>
            <a:pPr eaLnBrk="1" hangingPunct="1"/>
            <a:r>
              <a:rPr lang="es-SV" altLang="es-SV" smtClean="0"/>
              <a:t>Parentesco: Consanguinidad, afinidad, adopción, tutela, sucesión;</a:t>
            </a:r>
          </a:p>
          <a:p>
            <a:pPr eaLnBrk="1" hangingPunct="1"/>
            <a:r>
              <a:rPr lang="es-SV" altLang="es-SV" smtClean="0"/>
              <a:t>Filiación: Investigación de paternidad y de maternidad.</a:t>
            </a:r>
            <a:endParaRPr lang="es-ES" altLang="es-SV" smtClean="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endParaRPr lang="es-SV" altLang="es-SV" smtClean="0"/>
          </a:p>
        </p:txBody>
      </p:sp>
      <p:sp>
        <p:nvSpPr>
          <p:cNvPr id="64515" name="Rectangle 3"/>
          <p:cNvSpPr>
            <a:spLocks noGrp="1" noChangeArrowheads="1"/>
          </p:cNvSpPr>
          <p:nvPr>
            <p:ph type="body" idx="1"/>
          </p:nvPr>
        </p:nvSpPr>
        <p:spPr/>
        <p:txBody>
          <a:bodyPr/>
          <a:lstStyle/>
          <a:p>
            <a:pPr eaLnBrk="1" hangingPunct="1">
              <a:lnSpc>
                <a:spcPct val="90000"/>
              </a:lnSpc>
              <a:buFontTx/>
              <a:buNone/>
            </a:pPr>
            <a:r>
              <a:rPr lang="es-ES" altLang="es-SV" sz="2800" smtClean="0">
                <a:solidFill>
                  <a:srgbClr val="FFFF00"/>
                </a:solidFill>
              </a:rPr>
              <a:t>Las personas de escasos recursos económicos podrán solicitar ser representadas por auxiliar designado por el Procurador General de la República.</a:t>
            </a:r>
          </a:p>
          <a:p>
            <a:pPr eaLnBrk="1" hangingPunct="1"/>
            <a:endParaRPr lang="es-ES" altLang="es-SV"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lIns="92075" tIns="46037" rIns="92075" bIns="46037"/>
          <a:lstStyle/>
          <a:p>
            <a:pPr eaLnBrk="1" hangingPunct="1">
              <a:defRPr/>
            </a:pPr>
            <a:r>
              <a:rPr lang="es-ES" altLang="es-SV" b="1" smtClean="0">
                <a:effectLst>
                  <a:outerShdw blurRad="38100" dist="38100" dir="2700000" algn="tl">
                    <a:srgbClr val="000000"/>
                  </a:outerShdw>
                </a:effectLst>
              </a:rPr>
              <a:t>LEY PROCESAL DE FAMILIA</a:t>
            </a:r>
          </a:p>
        </p:txBody>
      </p:sp>
      <p:sp>
        <p:nvSpPr>
          <p:cNvPr id="65539"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000" smtClean="0"/>
              <a:t>     Otorgamiento del Poder</a:t>
            </a:r>
          </a:p>
          <a:p>
            <a:pPr eaLnBrk="1" hangingPunct="1">
              <a:lnSpc>
                <a:spcPct val="80000"/>
              </a:lnSpc>
              <a:buFontTx/>
              <a:buNone/>
            </a:pPr>
            <a:r>
              <a:rPr lang="es-ES" altLang="es-SV" sz="2000" smtClean="0"/>
              <a:t>	Art. 11.- El poder para intervenir en un proceso de familia, se otorgará en escritura pública.</a:t>
            </a:r>
          </a:p>
          <a:p>
            <a:pPr eaLnBrk="1" hangingPunct="1">
              <a:lnSpc>
                <a:spcPct val="80000"/>
              </a:lnSpc>
              <a:buFontTx/>
              <a:buNone/>
            </a:pPr>
            <a:r>
              <a:rPr lang="es-ES" altLang="es-SV" sz="2000" smtClean="0"/>
              <a:t>	Para intervenir en un proceso específico, el poder también podrá otorgarse mediante escrito firmado por la parte, dirigido al Juez o Tribunal. Dicho escrito podrá presentarse personalmente o con firma legalizada.</a:t>
            </a:r>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endParaRPr lang="es-SV" altLang="es-SV" smtClean="0"/>
          </a:p>
        </p:txBody>
      </p:sp>
      <p:sp>
        <p:nvSpPr>
          <p:cNvPr id="66563"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También podrá designarse al apoderado en audiencia, de lo que se dejará constancia en el acta respectiva.</a:t>
            </a:r>
          </a:p>
          <a:p>
            <a:pPr eaLnBrk="1" hangingPunct="1">
              <a:lnSpc>
                <a:spcPct val="80000"/>
              </a:lnSpc>
              <a:buFontTx/>
              <a:buNone/>
            </a:pPr>
            <a:r>
              <a:rPr lang="es-ES" altLang="es-SV" sz="2000" smtClean="0">
                <a:solidFill>
                  <a:srgbClr val="FFFF00"/>
                </a:solidFill>
              </a:rPr>
              <a:t>	El apoderado tiene la facultad de ejecutar en el proceso todos los actos que le corresponden al mandante, salvo aquellos en que, de acuerdo a la Ley, la parte deba actuar personalmente.</a:t>
            </a:r>
          </a:p>
          <a:p>
            <a:pPr eaLnBrk="1" hangingPunct="1">
              <a:lnSpc>
                <a:spcPct val="80000"/>
              </a:lnSpc>
              <a:buFontTx/>
              <a:buNone/>
            </a:pPr>
            <a:r>
              <a:rPr lang="es-ES" altLang="es-SV" sz="2000" smtClean="0">
                <a:solidFill>
                  <a:srgbClr val="FFFF00"/>
                </a:solidFill>
              </a:rPr>
              <a:t>	En el proceso de familia nadie podrá tomar, por sí, la función de procurador para demandar o contestar la demanda.</a:t>
            </a:r>
          </a:p>
          <a:p>
            <a:pPr eaLnBrk="1" hangingPunct="1"/>
            <a:endParaRPr lang="es-ES" altLang="es-SV"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p:txBody>
          <a:bodyPr lIns="92075" tIns="46037" rIns="92075" bIns="46037"/>
          <a:lstStyle/>
          <a:p>
            <a:pPr eaLnBrk="1" hangingPunct="1">
              <a:defRPr/>
            </a:pPr>
            <a:r>
              <a:rPr lang="es-ES" altLang="es-SV" b="1" smtClean="0">
                <a:effectLst>
                  <a:outerShdw blurRad="38100" dist="38100" dir="2700000" algn="tl">
                    <a:srgbClr val="000000"/>
                  </a:outerShdw>
                </a:effectLst>
              </a:rPr>
              <a:t>LEY PROCESAL DE FAMILIA</a:t>
            </a:r>
          </a:p>
        </p:txBody>
      </p:sp>
      <p:sp>
        <p:nvSpPr>
          <p:cNvPr id="67587"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000" smtClean="0"/>
              <a:t>Improcedencia de Allanamiento</a:t>
            </a:r>
          </a:p>
          <a:p>
            <a:pPr eaLnBrk="1" hangingPunct="1">
              <a:lnSpc>
                <a:spcPct val="80000"/>
              </a:lnSpc>
              <a:buFontTx/>
              <a:buNone/>
            </a:pPr>
            <a:r>
              <a:rPr lang="es-ES" altLang="es-SV" sz="2000" smtClean="0"/>
              <a:t>	Art. 48.- El allanamiento no produce efectos y el Juez podrá rechazarlo y practicar pruebas de oficio cuando:</a:t>
            </a:r>
          </a:p>
          <a:p>
            <a:pPr eaLnBrk="1" hangingPunct="1">
              <a:lnSpc>
                <a:spcPct val="80000"/>
              </a:lnSpc>
              <a:buFontTx/>
              <a:buNone/>
            </a:pPr>
            <a:r>
              <a:rPr lang="es-ES" altLang="es-SV" sz="2000" smtClean="0"/>
              <a:t>a)	Advirtiere fraude;</a:t>
            </a:r>
          </a:p>
          <a:p>
            <a:pPr eaLnBrk="1" hangingPunct="1">
              <a:lnSpc>
                <a:spcPct val="80000"/>
              </a:lnSpc>
              <a:buFontTx/>
              <a:buNone/>
            </a:pPr>
            <a:r>
              <a:rPr lang="es-ES" altLang="es-SV" sz="2000" smtClean="0"/>
              <a:t>b)	Lo pidiere un tercero excluyente;</a:t>
            </a:r>
          </a:p>
          <a:p>
            <a:pPr eaLnBrk="1" hangingPunct="1">
              <a:lnSpc>
                <a:spcPct val="80000"/>
              </a:lnSpc>
              <a:buFontTx/>
              <a:buNone/>
            </a:pPr>
            <a:r>
              <a:rPr lang="es-ES" altLang="es-SV" sz="2000" smtClean="0"/>
              <a:t>c)	El demandado no tuviere la libre disposición del derecho o éste es irrenunciable;</a:t>
            </a:r>
          </a:p>
          <a:p>
            <a:pPr eaLnBrk="1" hangingPunct="1">
              <a:lnSpc>
                <a:spcPct val="80000"/>
              </a:lnSpc>
              <a:buFontTx/>
              <a:buNone/>
            </a:pPr>
            <a:r>
              <a:rPr lang="es-ES" altLang="es-SV" sz="2000" smtClean="0"/>
              <a:t>d)	Lo hiciere el apoderado que no esté especialmente facultado;</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endParaRPr lang="es-SV" altLang="es-SV" smtClean="0"/>
          </a:p>
        </p:txBody>
      </p:sp>
      <p:sp>
        <p:nvSpPr>
          <p:cNvPr id="68611"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e)	Los hechos admitidos no pudieren probarse por confesión, si la Ley exige prueba específica;</a:t>
            </a:r>
          </a:p>
          <a:p>
            <a:pPr eaLnBrk="1" hangingPunct="1">
              <a:lnSpc>
                <a:spcPct val="80000"/>
              </a:lnSpc>
              <a:buFontTx/>
              <a:buNone/>
            </a:pPr>
            <a:r>
              <a:rPr lang="es-ES" altLang="es-SV" sz="2000" smtClean="0">
                <a:solidFill>
                  <a:srgbClr val="FFFF00"/>
                </a:solidFill>
              </a:rPr>
              <a:t>f)	La sentencia pudiere producir efectos de cosa juzgada respecto de terceros; y,</a:t>
            </a:r>
          </a:p>
          <a:p>
            <a:pPr eaLnBrk="1" hangingPunct="1">
              <a:lnSpc>
                <a:spcPct val="80000"/>
              </a:lnSpc>
              <a:buFontTx/>
              <a:buNone/>
            </a:pPr>
            <a:r>
              <a:rPr lang="es-ES" altLang="es-SV" sz="2000" smtClean="0">
                <a:solidFill>
                  <a:srgbClr val="FFFF00"/>
                </a:solidFill>
              </a:rPr>
              <a:t>g)  Existiere litisconsorcio necesario y no hubiere conformidad de todos los demandados.</a:t>
            </a:r>
          </a:p>
          <a:p>
            <a:pPr eaLnBrk="1" hangingPunct="1"/>
            <a:endParaRPr lang="es-ES" altLang="es-SV"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p:txBody>
          <a:bodyPr lIns="92075" tIns="46037" rIns="92075" bIns="46037"/>
          <a:lstStyle/>
          <a:p>
            <a:pPr eaLnBrk="1" hangingPunct="1">
              <a:defRPr/>
            </a:pPr>
            <a:r>
              <a:rPr lang="es-ES" altLang="es-SV" b="1" smtClean="0">
                <a:effectLst>
                  <a:outerShdw blurRad="38100" dist="38100" dir="2700000" algn="tl">
                    <a:srgbClr val="000000"/>
                  </a:outerShdw>
                </a:effectLst>
              </a:rPr>
              <a:t>Conciliación y Transacción</a:t>
            </a:r>
          </a:p>
        </p:txBody>
      </p:sp>
      <p:sp>
        <p:nvSpPr>
          <p:cNvPr id="69635" name="Rectangle 3"/>
          <p:cNvSpPr>
            <a:spLocks noGrp="1" noChangeArrowheads="1"/>
          </p:cNvSpPr>
          <p:nvPr>
            <p:ph idx="4294967295"/>
          </p:nvPr>
        </p:nvSpPr>
        <p:spPr/>
        <p:txBody>
          <a:bodyPr lIns="92075" tIns="46037" rIns="92075" bIns="46037"/>
          <a:lstStyle/>
          <a:p>
            <a:pPr eaLnBrk="1" hangingPunct="1">
              <a:lnSpc>
                <a:spcPct val="80000"/>
              </a:lnSpc>
              <a:buFontTx/>
              <a:buNone/>
            </a:pPr>
            <a:r>
              <a:rPr lang="es-ES" altLang="es-SV" sz="2000" smtClean="0"/>
              <a:t>     Procedencia</a:t>
            </a:r>
          </a:p>
          <a:p>
            <a:pPr eaLnBrk="1" hangingPunct="1">
              <a:lnSpc>
                <a:spcPct val="80000"/>
              </a:lnSpc>
              <a:buFontTx/>
              <a:buNone/>
            </a:pPr>
            <a:r>
              <a:rPr lang="es-ES" altLang="es-SV" sz="2000" smtClean="0"/>
              <a:t>	Art. 84.- Las partes podrán conciliar en cualquier estado del proceso antes del fallo de primera instancia; también podrán transigir antes de que la sentencia definitiva quede ejecutoriada. En ambos casos, siempre que no sea en menoscabo de los derechos que por su naturaleza son irrenunciables. En relación a esos derechos tampoco podrá someterse la controversia a árbitros.</a:t>
            </a:r>
          </a:p>
          <a:p>
            <a:pPr eaLnBrk="1" hangingPunct="1">
              <a:lnSpc>
                <a:spcPct val="80000"/>
              </a:lnSpc>
              <a:buFontTx/>
              <a:buNone/>
            </a:pPr>
            <a:r>
              <a:rPr lang="es-ES" altLang="es-SV" sz="2000" smtClean="0"/>
              <a:t>	La conciliación se podrá solicitar por escrito firmado por las partes o en audiencia, en cuyo caso se hará constar en acta.</a:t>
            </a:r>
          </a:p>
          <a:p>
            <a:pPr eaLnBrk="1" hangingPunct="1">
              <a:lnSpc>
                <a:spcPct val="80000"/>
              </a:lnSpc>
              <a:buFontTx/>
              <a:buNone/>
            </a:pPr>
            <a:r>
              <a:rPr lang="es-ES" altLang="es-SV" sz="2000" smtClean="0"/>
              <a:t>	</a:t>
            </a:r>
            <a:endParaRPr lang="es-ES" altLang="es-SV" sz="2000" smtClean="0">
              <a:solidFill>
                <a:srgbClr val="FFFF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endParaRPr lang="es-SV" altLang="es-SV" smtClean="0"/>
          </a:p>
        </p:txBody>
      </p:sp>
      <p:sp>
        <p:nvSpPr>
          <p:cNvPr id="70659" name="Rectangle 3"/>
          <p:cNvSpPr>
            <a:spLocks noGrp="1" noChangeArrowheads="1"/>
          </p:cNvSpPr>
          <p:nvPr>
            <p:ph type="body" idx="1"/>
          </p:nvPr>
        </p:nvSpPr>
        <p:spPr/>
        <p:txBody>
          <a:bodyPr/>
          <a:lstStyle/>
          <a:p>
            <a:pPr eaLnBrk="1" hangingPunct="1">
              <a:lnSpc>
                <a:spcPct val="80000"/>
              </a:lnSpc>
              <a:buFontTx/>
              <a:buNone/>
            </a:pPr>
            <a:r>
              <a:rPr lang="es-ES" altLang="es-SV" sz="2000" smtClean="0">
                <a:solidFill>
                  <a:srgbClr val="FFFF00"/>
                </a:solidFill>
              </a:rPr>
              <a:t>El Juez aprobará toda conciliación procesal o extra-procesal, así como cualquier transacción, siempre que se ajuste a lo establecido en el Inciso Primero de este Artículo.</a:t>
            </a:r>
          </a:p>
          <a:p>
            <a:pPr eaLnBrk="1" hangingPunct="1">
              <a:lnSpc>
                <a:spcPct val="80000"/>
              </a:lnSpc>
              <a:buFontTx/>
              <a:buNone/>
            </a:pPr>
            <a:r>
              <a:rPr lang="es-ES" altLang="es-SV" sz="2000" smtClean="0">
                <a:solidFill>
                  <a:srgbClr val="FFFF00"/>
                </a:solidFill>
              </a:rPr>
              <a:t>	Si el acuerdo versare sobre la totalidad de los puntos controvertidos declarará concluido el proceso; si el acuerdo fuere parcial, el proceso continuará sobre los puntos en que no hubo avenimiento o respecto de las personas no afectadas.</a:t>
            </a:r>
          </a:p>
          <a:p>
            <a:pPr eaLnBrk="1" hangingPunct="1"/>
            <a:endParaRPr lang="es-ES" altLang="es-SV"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lIns="92075" tIns="46037" rIns="92075" bIns="46037"/>
          <a:lstStyle/>
          <a:p>
            <a:pPr eaLnBrk="1" hangingPunct="1">
              <a:defRPr/>
            </a:pPr>
            <a:r>
              <a:rPr lang="es-ES" altLang="es-SV" b="1" smtClean="0">
                <a:effectLst>
                  <a:outerShdw blurRad="38100" dist="38100" dir="2700000" algn="tl">
                    <a:srgbClr val="000000"/>
                  </a:outerShdw>
                </a:effectLst>
              </a:rPr>
              <a:t>LEY PROCESAL DE FAMILIA</a:t>
            </a:r>
          </a:p>
        </p:txBody>
      </p:sp>
      <p:sp>
        <p:nvSpPr>
          <p:cNvPr id="71683"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800" smtClean="0"/>
              <a:t>   Comparecencia personal</a:t>
            </a:r>
          </a:p>
          <a:p>
            <a:pPr eaLnBrk="1" hangingPunct="1">
              <a:lnSpc>
                <a:spcPct val="90000"/>
              </a:lnSpc>
              <a:buFontTx/>
              <a:buNone/>
            </a:pPr>
            <a:r>
              <a:rPr lang="es-ES" altLang="es-SV" sz="2800" smtClean="0"/>
              <a:t>	Art. 100.- Las partes deberán comparecer personalmente a la audiencia y en ella serán asistidos por sus apoderados o representantes legales.</a:t>
            </a:r>
          </a:p>
          <a:p>
            <a:pPr eaLnBrk="1" hangingPunct="1">
              <a:lnSpc>
                <a:spcPct val="90000"/>
              </a:lnSpc>
              <a:buFontTx/>
              <a:buNone/>
            </a:pPr>
            <a:r>
              <a:rPr lang="es-ES" altLang="es-SV" sz="2800" smtClean="0"/>
              <a:t>	</a:t>
            </a:r>
            <a:endParaRPr lang="es-ES" altLang="es-SV" sz="2800" smtClean="0">
              <a:solidFill>
                <a:srgbClr val="FFFF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C:\Users\Roberto\Downloads\destacadoparafb (1).jpg"/>
          <p:cNvPicPr>
            <a:picLocks noChangeAspect="1" noChangeArrowheads="1"/>
          </p:cNvPicPr>
          <p:nvPr/>
        </p:nvPicPr>
        <p:blipFill>
          <a:blip r:embed="rId2"/>
          <a:srcRect/>
          <a:stretch>
            <a:fillRect/>
          </a:stretch>
        </p:blipFill>
        <p:spPr bwMode="auto">
          <a:xfrm>
            <a:off x="0" y="642938"/>
            <a:ext cx="9144000" cy="54292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lIns="92075" tIns="46037" rIns="92075" bIns="46037"/>
          <a:lstStyle/>
          <a:p>
            <a:pPr eaLnBrk="1" hangingPunct="1">
              <a:defRPr/>
            </a:pPr>
            <a:r>
              <a:rPr lang="es-SV" altLang="es-SV" smtClean="0">
                <a:effectLst>
                  <a:outerShdw blurRad="38100" dist="38100" dir="2700000" algn="tl">
                    <a:srgbClr val="000000"/>
                  </a:outerShdw>
                </a:effectLst>
              </a:rPr>
              <a:t>CODIGO DE FAMILIA</a:t>
            </a:r>
            <a:endParaRPr lang="es-ES" altLang="es-SV" smtClean="0">
              <a:effectLst>
                <a:outerShdw blurRad="38100" dist="38100" dir="2700000" algn="tl">
                  <a:srgbClr val="000000"/>
                </a:outerShdw>
              </a:effectLst>
            </a:endParaRPr>
          </a:p>
        </p:txBody>
      </p:sp>
      <p:sp>
        <p:nvSpPr>
          <p:cNvPr id="10243" name="Rectangle 3"/>
          <p:cNvSpPr>
            <a:spLocks noGrp="1" noChangeArrowheads="1"/>
          </p:cNvSpPr>
          <p:nvPr>
            <p:ph idx="4294967295"/>
          </p:nvPr>
        </p:nvSpPr>
        <p:spPr>
          <a:xfrm>
            <a:off x="611188" y="1628775"/>
            <a:ext cx="8229600" cy="4525963"/>
          </a:xfrm>
        </p:spPr>
        <p:txBody>
          <a:bodyPr lIns="92075" tIns="46037" rIns="92075" bIns="46037"/>
          <a:lstStyle/>
          <a:p>
            <a:pPr eaLnBrk="1" hangingPunct="1">
              <a:lnSpc>
                <a:spcPct val="90000"/>
              </a:lnSpc>
              <a:buFontTx/>
              <a:buNone/>
            </a:pPr>
            <a:r>
              <a:rPr lang="es-ES" altLang="es-SV" smtClean="0"/>
              <a:t>CONCEPTO DE MATRIMONIO</a:t>
            </a:r>
          </a:p>
          <a:p>
            <a:pPr eaLnBrk="1" hangingPunct="1">
              <a:lnSpc>
                <a:spcPct val="90000"/>
              </a:lnSpc>
              <a:buFontTx/>
              <a:buNone/>
            </a:pPr>
            <a:r>
              <a:rPr lang="es-ES" altLang="es-SV" smtClean="0"/>
              <a:t>	Art. 11.- El matrimonio es la unión legal de un hombre y una mujer, con el fin de establecer una plena y permanente comunidad de vida.</a:t>
            </a:r>
          </a:p>
          <a:p>
            <a:pPr eaLnBrk="1" hangingPunct="1">
              <a:lnSpc>
                <a:spcPct val="90000"/>
              </a:lnSpc>
              <a:buFontTx/>
              <a:buNone/>
            </a:pPr>
            <a:endParaRPr lang="es-ES" altLang="es-SV" smtClean="0"/>
          </a:p>
          <a:p>
            <a:pPr eaLnBrk="1" hangingPunct="1">
              <a:lnSpc>
                <a:spcPct val="90000"/>
              </a:lnSpc>
              <a:buFontTx/>
              <a:buNone/>
            </a:pPr>
            <a:r>
              <a:rPr lang="es-SV" altLang="es-SV" smtClean="0"/>
              <a:t>CARACTERES: </a:t>
            </a:r>
          </a:p>
          <a:p>
            <a:pPr eaLnBrk="1" hangingPunct="1">
              <a:lnSpc>
                <a:spcPct val="90000"/>
              </a:lnSpc>
              <a:buFontTx/>
              <a:buNone/>
            </a:pPr>
            <a:r>
              <a:rPr lang="es-SV" altLang="es-SV" smtClean="0"/>
              <a:t>Unidad, permanencia, monogamia, legalidad, heterosexualidad.</a:t>
            </a:r>
            <a:endParaRPr lang="es-ES" altLang="es-SV"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C:\Users\Roberto\Desktop\LOGO.jpg"/>
          <p:cNvPicPr>
            <a:picLocks noChangeAspect="1" noChangeArrowheads="1"/>
          </p:cNvPicPr>
          <p:nvPr/>
        </p:nvPicPr>
        <p:blipFill>
          <a:blip r:embed="rId2"/>
          <a:srcRect/>
          <a:stretch>
            <a:fillRect/>
          </a:stretch>
        </p:blipFill>
        <p:spPr bwMode="auto">
          <a:xfrm>
            <a:off x="1390650" y="223838"/>
            <a:ext cx="6362700" cy="6410325"/>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C:\Users\Roberto\Downloads\AFICHE-01.jpg"/>
          <p:cNvPicPr>
            <a:picLocks noChangeAspect="1" noChangeArrowheads="1"/>
          </p:cNvPicPr>
          <p:nvPr/>
        </p:nvPicPr>
        <p:blipFill>
          <a:blip r:embed="rId2"/>
          <a:srcRect/>
          <a:stretch>
            <a:fillRect/>
          </a:stretch>
        </p:blipFill>
        <p:spPr bwMode="auto">
          <a:xfrm>
            <a:off x="1643063" y="0"/>
            <a:ext cx="6143625" cy="6858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p:txBody>
          <a:bodyPr lIns="92075" tIns="46037" rIns="92075" bIns="46037"/>
          <a:lstStyle/>
          <a:p>
            <a:pPr eaLnBrk="1" hangingPunct="1">
              <a:defRPr/>
            </a:pPr>
            <a:r>
              <a:rPr lang="es-SV" altLang="es-SV" smtClean="0">
                <a:effectLst>
                  <a:outerShdw blurRad="38100" dist="38100" dir="2700000" algn="tl">
                    <a:srgbClr val="000000"/>
                  </a:outerShdw>
                </a:effectLst>
              </a:rPr>
              <a:t>CODIGO DE FAMILIA</a:t>
            </a:r>
            <a:endParaRPr lang="es-ES" altLang="es-SV" smtClean="0">
              <a:effectLst>
                <a:outerShdw blurRad="38100" dist="38100" dir="2700000" algn="tl">
                  <a:srgbClr val="000000"/>
                </a:outerShdw>
              </a:effectLst>
            </a:endParaRPr>
          </a:p>
        </p:txBody>
      </p:sp>
      <p:sp>
        <p:nvSpPr>
          <p:cNvPr id="11267" name="Rectangle 3"/>
          <p:cNvSpPr>
            <a:spLocks noGrp="1" noChangeArrowheads="1"/>
          </p:cNvSpPr>
          <p:nvPr>
            <p:ph idx="4294967295"/>
          </p:nvPr>
        </p:nvSpPr>
        <p:spPr/>
        <p:txBody>
          <a:bodyPr lIns="92075" tIns="46037" rIns="92075" bIns="46037"/>
          <a:lstStyle/>
          <a:p>
            <a:pPr eaLnBrk="1" hangingPunct="1">
              <a:lnSpc>
                <a:spcPct val="90000"/>
              </a:lnSpc>
              <a:buFontTx/>
              <a:buNone/>
            </a:pPr>
            <a:r>
              <a:rPr lang="es-ES" altLang="es-SV" sz="2400" smtClean="0"/>
              <a:t>FUNCIONARIOS AUTORIZADOS</a:t>
            </a:r>
          </a:p>
          <a:p>
            <a:pPr eaLnBrk="1" hangingPunct="1">
              <a:lnSpc>
                <a:spcPct val="90000"/>
              </a:lnSpc>
              <a:buFontTx/>
              <a:buNone/>
            </a:pPr>
            <a:r>
              <a:rPr lang="es-ES" altLang="es-SV" sz="2400" smtClean="0"/>
              <a:t>	Art. 13.- Los funcionarios facultados para autorizar matrimonios dentro de todo el territorio nacional son el Procurador General de la República y los notarios; y dentro de sus respectivas circunscripciones territoriales lo son los Gobernadores Políticos Departamentales, los Alcaldes Municipales y los Procuradores Auxiliares Departamentales.</a:t>
            </a:r>
          </a:p>
          <a:p>
            <a:pPr eaLnBrk="1" hangingPunct="1">
              <a:lnSpc>
                <a:spcPct val="90000"/>
              </a:lnSpc>
              <a:buFontTx/>
              <a:buNone/>
            </a:pPr>
            <a:r>
              <a:rPr lang="es-ES" altLang="es-SV" sz="2400" smtClean="0"/>
              <a:t>	</a:t>
            </a:r>
            <a:endParaRPr lang="es-ES" altLang="es-SV" sz="2400" smtClean="0">
              <a:solidFill>
                <a:srgbClr val="FF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s-SV" altLang="es-SV" smtClean="0"/>
          </a:p>
        </p:txBody>
      </p:sp>
      <p:sp>
        <p:nvSpPr>
          <p:cNvPr id="12291" name="Rectangle 3"/>
          <p:cNvSpPr>
            <a:spLocks noGrp="1" noChangeArrowheads="1"/>
          </p:cNvSpPr>
          <p:nvPr>
            <p:ph type="body" idx="1"/>
          </p:nvPr>
        </p:nvSpPr>
        <p:spPr/>
        <p:txBody>
          <a:bodyPr/>
          <a:lstStyle/>
          <a:p>
            <a:pPr eaLnBrk="1" hangingPunct="1">
              <a:lnSpc>
                <a:spcPct val="90000"/>
              </a:lnSpc>
              <a:buFontTx/>
              <a:buNone/>
            </a:pPr>
            <a:r>
              <a:rPr lang="es-ES" altLang="es-SV" sz="2400" smtClean="0">
                <a:solidFill>
                  <a:srgbClr val="FFFF00"/>
                </a:solidFill>
              </a:rPr>
              <a:t>Los Jefes de Misión Diplomática Permanente y los Cónsules de Carrera en el lugar donde estén acreditados, podrán autorizar matrimonios entre salvadoreños, sujetándose en todo a lo dispuesto en el presente Código.</a:t>
            </a:r>
          </a:p>
          <a:p>
            <a:pPr eaLnBrk="1" hangingPunct="1"/>
            <a:endParaRPr lang="es-ES" altLang="es-SV"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4">
  <a:themeElements>
    <a:clrScheme name="Tema de Office 1">
      <a:dk1>
        <a:srgbClr val="003366"/>
      </a:dk1>
      <a:lt1>
        <a:srgbClr val="EAEAEA"/>
      </a:lt1>
      <a:dk2>
        <a:srgbClr val="0099CC"/>
      </a:dk2>
      <a:lt2>
        <a:srgbClr val="66FFFF"/>
      </a:lt2>
      <a:accent1>
        <a:srgbClr val="33CCFF"/>
      </a:accent1>
      <a:accent2>
        <a:srgbClr val="9999FF"/>
      </a:accent2>
      <a:accent3>
        <a:srgbClr val="AACAE2"/>
      </a:accent3>
      <a:accent4>
        <a:srgbClr val="C8C8C8"/>
      </a:accent4>
      <a:accent5>
        <a:srgbClr val="ADE2FF"/>
      </a:accent5>
      <a:accent6>
        <a:srgbClr val="8A8AE7"/>
      </a:accent6>
      <a:hlink>
        <a:srgbClr val="CC99FF"/>
      </a:hlink>
      <a:folHlink>
        <a:srgbClr val="008080"/>
      </a:folHlink>
    </a:clrScheme>
    <a:fontScheme name="Tema de Office">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Tema de Office 1">
        <a:dk1>
          <a:srgbClr val="003366"/>
        </a:dk1>
        <a:lt1>
          <a:srgbClr val="EAEAEA"/>
        </a:lt1>
        <a:dk2>
          <a:srgbClr val="0099CC"/>
        </a:dk2>
        <a:lt2>
          <a:srgbClr val="66FFFF"/>
        </a:lt2>
        <a:accent1>
          <a:srgbClr val="33CCFF"/>
        </a:accent1>
        <a:accent2>
          <a:srgbClr val="9999FF"/>
        </a:accent2>
        <a:accent3>
          <a:srgbClr val="AACAE2"/>
        </a:accent3>
        <a:accent4>
          <a:srgbClr val="C8C8C8"/>
        </a:accent4>
        <a:accent5>
          <a:srgbClr val="ADE2FF"/>
        </a:accent5>
        <a:accent6>
          <a:srgbClr val="8A8AE7"/>
        </a:accent6>
        <a:hlink>
          <a:srgbClr val="CC99FF"/>
        </a:hlink>
        <a:folHlink>
          <a:srgbClr val="008080"/>
        </a:folHlink>
      </a:clrScheme>
      <a:clrMap bg1="dk2" tx1="lt1" bg2="dk1" tx2="lt2" accent1="accent1" accent2="accent2" accent3="accent3" accent4="accent4" accent5="accent5" accent6="accent6" hlink="hlink" folHlink="folHlink"/>
    </a:extraClrScheme>
    <a:extraClrScheme>
      <a:clrScheme name="Tema de Office 2">
        <a:dk1>
          <a:srgbClr val="003366"/>
        </a:dk1>
        <a:lt1>
          <a:srgbClr val="CCECFF"/>
        </a:lt1>
        <a:dk2>
          <a:srgbClr val="0099CC"/>
        </a:dk2>
        <a:lt2>
          <a:srgbClr val="99CCFF"/>
        </a:lt2>
        <a:accent1>
          <a:srgbClr val="33CCFF"/>
        </a:accent1>
        <a:accent2>
          <a:srgbClr val="9999FF"/>
        </a:accent2>
        <a:accent3>
          <a:srgbClr val="E2F4FF"/>
        </a:accent3>
        <a:accent4>
          <a:srgbClr val="002A56"/>
        </a:accent4>
        <a:accent5>
          <a:srgbClr val="ADE2FF"/>
        </a:accent5>
        <a:accent6>
          <a:srgbClr val="8A8AE7"/>
        </a:accent6>
        <a:hlink>
          <a:srgbClr val="CC99FF"/>
        </a:hlink>
        <a:folHlink>
          <a:srgbClr val="CCCCFF"/>
        </a:folHlink>
      </a:clrScheme>
      <a:clrMap bg1="lt1" tx1="dk1" bg2="lt2" tx2="dk2" accent1="accent1" accent2="accent2" accent3="accent3" accent4="accent4" accent5="accent5" accent6="accent6" hlink="hlink" folHlink="folHlink"/>
    </a:extraClrScheme>
    <a:extraClrScheme>
      <a:clrScheme name="Tema de Office 3">
        <a:dk1>
          <a:srgbClr val="000000"/>
        </a:dk1>
        <a:lt1>
          <a:srgbClr val="FFFFFF"/>
        </a:lt1>
        <a:dk2>
          <a:srgbClr val="000000"/>
        </a:dk2>
        <a:lt2>
          <a:srgbClr val="B2B2B2"/>
        </a:lt2>
        <a:accent1>
          <a:srgbClr val="CBCBCB"/>
        </a:accent1>
        <a:accent2>
          <a:srgbClr val="969696"/>
        </a:accent2>
        <a:accent3>
          <a:srgbClr val="FFFFFF"/>
        </a:accent3>
        <a:accent4>
          <a:srgbClr val="000000"/>
        </a:accent4>
        <a:accent5>
          <a:srgbClr val="E2E2E2"/>
        </a:accent5>
        <a:accent6>
          <a:srgbClr val="878787"/>
        </a:accent6>
        <a:hlink>
          <a:srgbClr val="5F5F5F"/>
        </a:hlink>
        <a:folHlink>
          <a:srgbClr val="EAEAEA"/>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FF0033"/>
        </a:dk2>
        <a:lt2>
          <a:srgbClr val="FFCCCC"/>
        </a:lt2>
        <a:accent1>
          <a:srgbClr val="0099FF"/>
        </a:accent1>
        <a:accent2>
          <a:srgbClr val="33CC33"/>
        </a:accent2>
        <a:accent3>
          <a:srgbClr val="FFFFFF"/>
        </a:accent3>
        <a:accent4>
          <a:srgbClr val="000000"/>
        </a:accent4>
        <a:accent5>
          <a:srgbClr val="AACAFF"/>
        </a:accent5>
        <a:accent6>
          <a:srgbClr val="2DB92D"/>
        </a:accent6>
        <a:hlink>
          <a:srgbClr val="FFFF66"/>
        </a:hlink>
        <a:folHlink>
          <a:srgbClr val="FFFFCC"/>
        </a:folHlink>
      </a:clrScheme>
      <a:clrMap bg1="lt1" tx1="dk1" bg2="lt2" tx2="dk2" accent1="accent1" accent2="accent2" accent3="accent3" accent4="accent4" accent5="accent5" accent6="accent6" hlink="hlink" folHlink="folHlink"/>
    </a:extraClrScheme>
    <a:extraClrScheme>
      <a:clrScheme name="Tema de Office 5">
        <a:dk1>
          <a:srgbClr val="6B4587"/>
        </a:dk1>
        <a:lt1>
          <a:srgbClr val="CCECFF"/>
        </a:lt1>
        <a:dk2>
          <a:srgbClr val="A67FC4"/>
        </a:dk2>
        <a:lt2>
          <a:srgbClr val="66FFFF"/>
        </a:lt2>
        <a:accent1>
          <a:srgbClr val="0099FF"/>
        </a:accent1>
        <a:accent2>
          <a:srgbClr val="9999FF"/>
        </a:accent2>
        <a:accent3>
          <a:srgbClr val="D0C0DE"/>
        </a:accent3>
        <a:accent4>
          <a:srgbClr val="AEC9DA"/>
        </a:accent4>
        <a:accent5>
          <a:srgbClr val="AACAFF"/>
        </a:accent5>
        <a:accent6>
          <a:srgbClr val="8A8AE7"/>
        </a:accent6>
        <a:hlink>
          <a:srgbClr val="CC99FF"/>
        </a:hlink>
        <a:folHlink>
          <a:srgbClr val="0099C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uimono">
  <a:themeElements>
    <a:clrScheme name="Qu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Quimon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Qu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Qu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Qu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Qu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Qu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Qu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Qu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Qu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525</TotalTime>
  <Words>1607</Words>
  <Application>Microsoft Office PowerPoint</Application>
  <PresentationFormat>Presentación en pantalla (4:3)</PresentationFormat>
  <Paragraphs>288</Paragraphs>
  <Slides>71</Slides>
  <Notes>41</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71</vt:i4>
      </vt:variant>
    </vt:vector>
  </HeadingPairs>
  <TitlesOfParts>
    <vt:vector size="78" baseType="lpstr">
      <vt:lpstr>Arial</vt:lpstr>
      <vt:lpstr>Times New Roman</vt:lpstr>
      <vt:lpstr>Calibri</vt:lpstr>
      <vt:lpstr>Monotype Corsiva</vt:lpstr>
      <vt:lpstr>Helvetica</vt:lpstr>
      <vt:lpstr>Tema4</vt:lpstr>
      <vt:lpstr>Quimono</vt:lpstr>
      <vt:lpstr>FUNCION NOTARIAL  EN EL DERECHO  DE FAMILIA</vt:lpstr>
      <vt:lpstr>LA FAMILIA</vt:lpstr>
      <vt:lpstr>CONCEPTO LEGAL DE FAMILIA</vt:lpstr>
      <vt:lpstr>DERECHO DE FAMILIA</vt:lpstr>
      <vt:lpstr>CARACTERES</vt:lpstr>
      <vt:lpstr>INSTITUCIONES DE DERECHO DE FAMILIA</vt:lpstr>
      <vt:lpstr>CODIGO DE FAMILIA</vt:lpstr>
      <vt:lpstr>CODIGO DE FAMILIA</vt:lpstr>
      <vt:lpstr>Diapositiva 9</vt:lpstr>
      <vt:lpstr>EXPOSICION DE MOTIVOS C.F.</vt:lpstr>
      <vt:lpstr>Diapositiva 11</vt:lpstr>
      <vt:lpstr>IMPEDIMENTOS ABSOLUTOS</vt:lpstr>
      <vt:lpstr>Diapositiva 13</vt:lpstr>
      <vt:lpstr>IMPEDIMENTOS RELATIVOS</vt:lpstr>
      <vt:lpstr>Diapositiva 15</vt:lpstr>
      <vt:lpstr>ACTA PREMATRIMONIAL</vt:lpstr>
      <vt:lpstr>Diapositiva 17</vt:lpstr>
      <vt:lpstr>ACTA PREMATRIMONIAL</vt:lpstr>
      <vt:lpstr>Diapositiva 19</vt:lpstr>
      <vt:lpstr>DOCUMENTOS ESPECIALES</vt:lpstr>
      <vt:lpstr>Diapositiva 21</vt:lpstr>
      <vt:lpstr>SEÑALAMIENTO PARA LA CELEBRACION</vt:lpstr>
      <vt:lpstr>CELEBRACION DEL MATRIMONIO</vt:lpstr>
      <vt:lpstr>Diapositiva 24</vt:lpstr>
      <vt:lpstr>INSTRUMENTO DE MATRIMONIO</vt:lpstr>
      <vt:lpstr>Diapositiva 26</vt:lpstr>
      <vt:lpstr>ACTOS QUE SIGUEN A LA CELEBRACION</vt:lpstr>
      <vt:lpstr>ACTOS QUE SIGUEN A LA CELEBRACION</vt:lpstr>
      <vt:lpstr>Diapositiva 29</vt:lpstr>
      <vt:lpstr>ACTOS QUE SIGUEN A LA CELEBRACION</vt:lpstr>
      <vt:lpstr>MATRIMONIO POR PODER</vt:lpstr>
      <vt:lpstr>Diapositiva 32</vt:lpstr>
      <vt:lpstr>MATRIMONIO POR PODER</vt:lpstr>
      <vt:lpstr>REGIMENES PATRIMONIALES DEL MATRIMONIO</vt:lpstr>
      <vt:lpstr>REGIMENES PATRIMONIALES DEL MATRIMONIO</vt:lpstr>
      <vt:lpstr>Diapositiva 36</vt:lpstr>
      <vt:lpstr>REGIMENES PATRIMONIALES DEL MATRIMONIO</vt:lpstr>
      <vt:lpstr>Diapositiva 38</vt:lpstr>
      <vt:lpstr>PROTECCION PARA LA VIVIENDA FAMILIAR</vt:lpstr>
      <vt:lpstr>Diapositiva 40</vt:lpstr>
      <vt:lpstr>PROTECCION PARA LA VIVIENDA FAMILIAR</vt:lpstr>
      <vt:lpstr>Diapositiva 42</vt:lpstr>
      <vt:lpstr>CAPITULACIONES MATRIMONIALES</vt:lpstr>
      <vt:lpstr>CAPITULACIONES MATRIMONIALES</vt:lpstr>
      <vt:lpstr>Diapositiva 45</vt:lpstr>
      <vt:lpstr>CAPITULACIONES MATRIMONIALES</vt:lpstr>
      <vt:lpstr>Diapositiva 47</vt:lpstr>
      <vt:lpstr>DIVORCIO POR MUTUO CONSENTIMIENTO</vt:lpstr>
      <vt:lpstr>Diapositiva 49</vt:lpstr>
      <vt:lpstr>DIVORCIO POR MUTUO CONSENTIMIENTO</vt:lpstr>
      <vt:lpstr>Diapositiva 51</vt:lpstr>
      <vt:lpstr>RECONOCIMIENTO VOLUNTARIO</vt:lpstr>
      <vt:lpstr>Diapositiva 53</vt:lpstr>
      <vt:lpstr>RECONOCIMIENTO VOLUNTARIO</vt:lpstr>
      <vt:lpstr>CUIDADO PERSONAL</vt:lpstr>
      <vt:lpstr>Diapositiva 56</vt:lpstr>
      <vt:lpstr>CUIDADO PERSONAL</vt:lpstr>
      <vt:lpstr>Diapositiva 58</vt:lpstr>
      <vt:lpstr>LEY PROCESAL DE FAMILIA</vt:lpstr>
      <vt:lpstr>Diapositiva 60</vt:lpstr>
      <vt:lpstr>LEY PROCESAL DE FAMILIA</vt:lpstr>
      <vt:lpstr>Diapositiva 62</vt:lpstr>
      <vt:lpstr>LEY PROCESAL DE FAMILIA</vt:lpstr>
      <vt:lpstr>Diapositiva 64</vt:lpstr>
      <vt:lpstr>Conciliación y Transacción</vt:lpstr>
      <vt:lpstr>Diapositiva 66</vt:lpstr>
      <vt:lpstr>LEY PROCESAL DE FAMILIA</vt:lpstr>
      <vt:lpstr>Diapositiva 68</vt:lpstr>
      <vt:lpstr>Diapositiva 69</vt:lpstr>
      <vt:lpstr>Diapositiva 70</vt:lpstr>
      <vt:lpstr>Diapositiva 71</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FUNCION NOTARIAL EN EL DERECHO DE FAMILIA</dc:title>
  <dc:creator>Jorge</dc:creator>
  <cp:lastModifiedBy>ASISTENTE</cp:lastModifiedBy>
  <cp:revision>21</cp:revision>
  <dcterms:created xsi:type="dcterms:W3CDTF">2008-10-10T17:52:52Z</dcterms:created>
  <dcterms:modified xsi:type="dcterms:W3CDTF">2013-10-21T06:57:29Z</dcterms:modified>
</cp:coreProperties>
</file>